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21240750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>
      <p:cViewPr>
        <p:scale>
          <a:sx n="50" d="100"/>
          <a:sy n="50" d="100"/>
        </p:scale>
        <p:origin x="1452" y="-4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56" y="4954765"/>
            <a:ext cx="18054638" cy="10540259"/>
          </a:xfrm>
        </p:spPr>
        <p:txBody>
          <a:bodyPr anchor="b"/>
          <a:lstStyle>
            <a:lvl1pPr algn="ctr"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094" y="15901497"/>
            <a:ext cx="15930563" cy="7309499"/>
          </a:xfrm>
        </p:spPr>
        <p:txBody>
          <a:bodyPr/>
          <a:lstStyle>
            <a:lvl1pPr marL="0" indent="0" algn="ctr">
              <a:buNone/>
              <a:defRPr sz="5575"/>
            </a:lvl1pPr>
            <a:lvl2pPr marL="1062030" indent="0" algn="ctr">
              <a:buNone/>
              <a:defRPr sz="4646"/>
            </a:lvl2pPr>
            <a:lvl3pPr marL="2124060" indent="0" algn="ctr">
              <a:buNone/>
              <a:defRPr sz="4181"/>
            </a:lvl3pPr>
            <a:lvl4pPr marL="3186090" indent="0" algn="ctr">
              <a:buNone/>
              <a:defRPr sz="3717"/>
            </a:lvl4pPr>
            <a:lvl5pPr marL="4248120" indent="0" algn="ctr">
              <a:buNone/>
              <a:defRPr sz="3717"/>
            </a:lvl5pPr>
            <a:lvl6pPr marL="5310149" indent="0" algn="ctr">
              <a:buNone/>
              <a:defRPr sz="3717"/>
            </a:lvl6pPr>
            <a:lvl7pPr marL="6372179" indent="0" algn="ctr">
              <a:buNone/>
              <a:defRPr sz="3717"/>
            </a:lvl7pPr>
            <a:lvl8pPr marL="7434209" indent="0" algn="ctr">
              <a:buNone/>
              <a:defRPr sz="3717"/>
            </a:lvl8pPr>
            <a:lvl9pPr marL="8496239" indent="0" algn="ctr">
              <a:buNone/>
              <a:defRPr sz="37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1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0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00413" y="1611875"/>
            <a:ext cx="4580037" cy="256568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303" y="1611875"/>
            <a:ext cx="13474601" cy="256568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0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2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40" y="7547788"/>
            <a:ext cx="18320147" cy="12593645"/>
          </a:xfrm>
        </p:spPr>
        <p:txBody>
          <a:bodyPr anchor="b"/>
          <a:lstStyle>
            <a:lvl1pPr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240" y="20260574"/>
            <a:ext cx="18320147" cy="6622701"/>
          </a:xfrm>
        </p:spPr>
        <p:txBody>
          <a:bodyPr/>
          <a:lstStyle>
            <a:lvl1pPr marL="0" indent="0">
              <a:buNone/>
              <a:defRPr sz="5575">
                <a:solidFill>
                  <a:schemeClr val="tx1"/>
                </a:solidFill>
              </a:defRPr>
            </a:lvl1pPr>
            <a:lvl2pPr marL="1062030" indent="0">
              <a:buNone/>
              <a:defRPr sz="4646">
                <a:solidFill>
                  <a:schemeClr val="tx1">
                    <a:tint val="75000"/>
                  </a:schemeClr>
                </a:solidFill>
              </a:defRPr>
            </a:lvl2pPr>
            <a:lvl3pPr marL="2124060" indent="0">
              <a:buNone/>
              <a:defRPr sz="4181">
                <a:solidFill>
                  <a:schemeClr val="tx1">
                    <a:tint val="75000"/>
                  </a:schemeClr>
                </a:solidFill>
              </a:defRPr>
            </a:lvl3pPr>
            <a:lvl4pPr marL="318609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4pPr>
            <a:lvl5pPr marL="424812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5pPr>
            <a:lvl6pPr marL="531014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6pPr>
            <a:lvl7pPr marL="637217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7pPr>
            <a:lvl8pPr marL="743420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8pPr>
            <a:lvl9pPr marL="849623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4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301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130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4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1611882"/>
            <a:ext cx="18320147" cy="585180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71" y="7421634"/>
            <a:ext cx="8985831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71" y="11058863"/>
            <a:ext cx="8985831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3131" y="7421634"/>
            <a:ext cx="9030085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3131" y="11058863"/>
            <a:ext cx="9030085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5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5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0085" y="4359077"/>
            <a:ext cx="10753130" cy="21515024"/>
          </a:xfrm>
        </p:spPr>
        <p:txBody>
          <a:bodyPr/>
          <a:lstStyle>
            <a:lvl1pPr>
              <a:defRPr sz="7433"/>
            </a:lvl1pPr>
            <a:lvl2pPr>
              <a:defRPr sz="6504"/>
            </a:lvl2pPr>
            <a:lvl3pPr>
              <a:defRPr sz="5575"/>
            </a:lvl3pPr>
            <a:lvl4pPr>
              <a:defRPr sz="4646"/>
            </a:lvl4pPr>
            <a:lvl5pPr>
              <a:defRPr sz="4646"/>
            </a:lvl5pPr>
            <a:lvl6pPr>
              <a:defRPr sz="4646"/>
            </a:lvl6pPr>
            <a:lvl7pPr>
              <a:defRPr sz="4646"/>
            </a:lvl7pPr>
            <a:lvl8pPr>
              <a:defRPr sz="4646"/>
            </a:lvl8pPr>
            <a:lvl9pPr>
              <a:defRPr sz="464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69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30085" y="4359077"/>
            <a:ext cx="10753130" cy="21515024"/>
          </a:xfrm>
        </p:spPr>
        <p:txBody>
          <a:bodyPr anchor="t"/>
          <a:lstStyle>
            <a:lvl1pPr marL="0" indent="0">
              <a:buNone/>
              <a:defRPr sz="7433"/>
            </a:lvl1pPr>
            <a:lvl2pPr marL="1062030" indent="0">
              <a:buNone/>
              <a:defRPr sz="6504"/>
            </a:lvl2pPr>
            <a:lvl3pPr marL="2124060" indent="0">
              <a:buNone/>
              <a:defRPr sz="5575"/>
            </a:lvl3pPr>
            <a:lvl4pPr marL="3186090" indent="0">
              <a:buNone/>
              <a:defRPr sz="4646"/>
            </a:lvl4pPr>
            <a:lvl5pPr marL="4248120" indent="0">
              <a:buNone/>
              <a:defRPr sz="4646"/>
            </a:lvl5pPr>
            <a:lvl6pPr marL="5310149" indent="0">
              <a:buNone/>
              <a:defRPr sz="4646"/>
            </a:lvl6pPr>
            <a:lvl7pPr marL="6372179" indent="0">
              <a:buNone/>
              <a:defRPr sz="4646"/>
            </a:lvl7pPr>
            <a:lvl8pPr marL="7434209" indent="0">
              <a:buNone/>
              <a:defRPr sz="4646"/>
            </a:lvl8pPr>
            <a:lvl9pPr marL="8496239" indent="0">
              <a:buNone/>
              <a:defRPr sz="464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1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302" y="1611882"/>
            <a:ext cx="1832014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02" y="8059374"/>
            <a:ext cx="1832014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301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87CB-9FFA-44DB-88BB-6FDD0C9C21CA}" type="datetimeFigureOut">
              <a:rPr lang="de-DE" smtClean="0"/>
              <a:t>06.07.2020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5999" y="28060644"/>
            <a:ext cx="716875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280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64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24060" rtl="0" eaLnBrk="1" latinLnBrk="0" hangingPunct="1">
        <a:lnSpc>
          <a:spcPct val="90000"/>
        </a:lnSpc>
        <a:spcBef>
          <a:spcPct val="0"/>
        </a:spcBef>
        <a:buNone/>
        <a:defRPr sz="102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1015" indent="-531015" algn="l" defTabSz="2124060" rtl="0" eaLnBrk="1" latinLnBrk="0" hangingPunct="1">
        <a:lnSpc>
          <a:spcPct val="90000"/>
        </a:lnSpc>
        <a:spcBef>
          <a:spcPts val="2323"/>
        </a:spcBef>
        <a:buFont typeface="Arial" panose="020B0604020202020204" pitchFamily="34" charset="0"/>
        <a:buChar char="•"/>
        <a:defRPr sz="6504" kern="1200">
          <a:solidFill>
            <a:schemeClr val="tx1"/>
          </a:solidFill>
          <a:latin typeface="+mn-lt"/>
          <a:ea typeface="+mn-ea"/>
          <a:cs typeface="+mn-cs"/>
        </a:defRPr>
      </a:lvl1pPr>
      <a:lvl2pPr marL="159304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65507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646" kern="1200">
          <a:solidFill>
            <a:schemeClr val="tx1"/>
          </a:solidFill>
          <a:latin typeface="+mn-lt"/>
          <a:ea typeface="+mn-ea"/>
          <a:cs typeface="+mn-cs"/>
        </a:defRPr>
      </a:lvl3pPr>
      <a:lvl4pPr marL="371710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77913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84116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90319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96522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902725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1pPr>
      <a:lvl2pPr marL="106203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2pPr>
      <a:lvl3pPr marL="212406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3pPr>
      <a:lvl4pPr marL="318609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24812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31014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37217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43420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849623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fik 4">
            <a:extLst>
              <a:ext uri="{FF2B5EF4-FFF2-40B4-BE49-F238E27FC236}">
                <a16:creationId xmlns:a16="http://schemas.microsoft.com/office/drawing/2014/main" id="{47ECA709-C261-594C-BDA4-3CFE4EF25143}"/>
              </a:ext>
            </a:extLst>
          </p:cNvPr>
          <p:cNvGrpSpPr>
            <a:grpSpLocks/>
          </p:cNvGrpSpPr>
          <p:nvPr/>
        </p:nvGrpSpPr>
        <p:grpSpPr>
          <a:xfrm>
            <a:off x="486721" y="0"/>
            <a:ext cx="20267308" cy="44746407"/>
            <a:chOff x="6074676" y="4006380"/>
            <a:chExt cx="9108093" cy="22277208"/>
          </a:xfrm>
        </p:grpSpPr>
        <p:sp>
          <p:nvSpPr>
            <p:cNvPr id="7" name="Freihandform 6">
              <a:extLst>
                <a:ext uri="{FF2B5EF4-FFF2-40B4-BE49-F238E27FC236}">
                  <a16:creationId xmlns:a16="http://schemas.microsoft.com/office/drawing/2014/main" id="{EFF6033F-F833-6D4F-8F17-C45FE96962C0}"/>
                </a:ext>
              </a:extLst>
            </p:cNvPr>
            <p:cNvSpPr/>
            <p:nvPr/>
          </p:nvSpPr>
          <p:spPr>
            <a:xfrm>
              <a:off x="14472651" y="18394626"/>
              <a:ext cx="195882" cy="221295"/>
            </a:xfrm>
            <a:custGeom>
              <a:avLst/>
              <a:gdLst>
                <a:gd name="connsiteX0" fmla="*/ 195883 w 195882"/>
                <a:gd name="connsiteY0" fmla="*/ 92256 h 221295"/>
                <a:gd name="connsiteX1" fmla="*/ 85458 w 195882"/>
                <a:gd name="connsiteY1" fmla="*/ 202867 h 221295"/>
                <a:gd name="connsiteX2" fmla="*/ 11842 w 195882"/>
                <a:gd name="connsiteY2" fmla="*/ 221296 h 221295"/>
                <a:gd name="connsiteX3" fmla="*/ 103862 w 195882"/>
                <a:gd name="connsiteY3" fmla="*/ 111 h 221295"/>
                <a:gd name="connsiteX4" fmla="*/ 195883 w 195882"/>
                <a:gd name="connsiteY4" fmla="*/ 92256 h 22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882" h="221295">
                  <a:moveTo>
                    <a:pt x="195883" y="92256"/>
                  </a:moveTo>
                  <a:cubicBezTo>
                    <a:pt x="180203" y="150307"/>
                    <a:pt x="49129" y="92772"/>
                    <a:pt x="85458" y="202867"/>
                  </a:cubicBezTo>
                  <a:cubicBezTo>
                    <a:pt x="56306" y="204377"/>
                    <a:pt x="15265" y="193984"/>
                    <a:pt x="11842" y="221296"/>
                  </a:cubicBezTo>
                  <a:cubicBezTo>
                    <a:pt x="-52830" y="88754"/>
                    <a:pt x="171626" y="116103"/>
                    <a:pt x="103862" y="111"/>
                  </a:cubicBezTo>
                  <a:cubicBezTo>
                    <a:pt x="169381" y="-3943"/>
                    <a:pt x="122635" y="104420"/>
                    <a:pt x="195883" y="92256"/>
                  </a:cubicBezTo>
                  <a:close/>
                </a:path>
              </a:pathLst>
            </a:custGeom>
            <a:solidFill>
              <a:srgbClr val="E9D3A2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ihandform 7">
              <a:extLst>
                <a:ext uri="{FF2B5EF4-FFF2-40B4-BE49-F238E27FC236}">
                  <a16:creationId xmlns:a16="http://schemas.microsoft.com/office/drawing/2014/main" id="{96D45DFB-7013-AF43-B6B6-F557FC1CBBAD}"/>
                </a:ext>
              </a:extLst>
            </p:cNvPr>
            <p:cNvSpPr/>
            <p:nvPr/>
          </p:nvSpPr>
          <p:spPr>
            <a:xfrm>
              <a:off x="13779933" y="13934932"/>
              <a:ext cx="410095" cy="151501"/>
            </a:xfrm>
            <a:custGeom>
              <a:avLst/>
              <a:gdLst>
                <a:gd name="connsiteX0" fmla="*/ 410095 w 410095"/>
                <a:gd name="connsiteY0" fmla="*/ 0 h 151501"/>
                <a:gd name="connsiteX1" fmla="*/ 5205 w 410095"/>
                <a:gd name="connsiteY1" fmla="*/ 147432 h 151501"/>
                <a:gd name="connsiteX2" fmla="*/ 78822 w 410095"/>
                <a:gd name="connsiteY2" fmla="*/ 36858 h 151501"/>
                <a:gd name="connsiteX3" fmla="*/ 410095 w 410095"/>
                <a:gd name="connsiteY3" fmla="*/ 0 h 151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0095" h="151501">
                  <a:moveTo>
                    <a:pt x="410095" y="0"/>
                  </a:moveTo>
                  <a:cubicBezTo>
                    <a:pt x="308100" y="70067"/>
                    <a:pt x="141690" y="173306"/>
                    <a:pt x="5205" y="147432"/>
                  </a:cubicBezTo>
                  <a:cubicBezTo>
                    <a:pt x="-32670" y="59120"/>
                    <a:pt x="151002" y="98484"/>
                    <a:pt x="78822" y="36858"/>
                  </a:cubicBezTo>
                  <a:cubicBezTo>
                    <a:pt x="163481" y="3686"/>
                    <a:pt x="298935" y="42386"/>
                    <a:pt x="410095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ihandform 8">
              <a:extLst>
                <a:ext uri="{FF2B5EF4-FFF2-40B4-BE49-F238E27FC236}">
                  <a16:creationId xmlns:a16="http://schemas.microsoft.com/office/drawing/2014/main" id="{E1EB252A-73ED-3547-A9DE-3A5052E91FA3}"/>
                </a:ext>
              </a:extLst>
            </p:cNvPr>
            <p:cNvSpPr/>
            <p:nvPr/>
          </p:nvSpPr>
          <p:spPr>
            <a:xfrm>
              <a:off x="12569565" y="7389324"/>
              <a:ext cx="221753" cy="463804"/>
            </a:xfrm>
            <a:custGeom>
              <a:avLst/>
              <a:gdLst>
                <a:gd name="connsiteX0" fmla="*/ 221753 w 221753"/>
                <a:gd name="connsiteY0" fmla="*/ 205646 h 463804"/>
                <a:gd name="connsiteX1" fmla="*/ 221753 w 221753"/>
                <a:gd name="connsiteY1" fmla="*/ 279362 h 463804"/>
                <a:gd name="connsiteX2" fmla="*/ 74520 w 221753"/>
                <a:gd name="connsiteY2" fmla="*/ 463651 h 463804"/>
                <a:gd name="connsiteX3" fmla="*/ 904 w 221753"/>
                <a:gd name="connsiteY3" fmla="*/ 445222 h 463804"/>
                <a:gd name="connsiteX4" fmla="*/ 37712 w 221753"/>
                <a:gd name="connsiteY4" fmla="*/ 95036 h 463804"/>
                <a:gd name="connsiteX5" fmla="*/ 148137 w 221753"/>
                <a:gd name="connsiteY5" fmla="*/ 2891 h 463804"/>
                <a:gd name="connsiteX6" fmla="*/ 184945 w 221753"/>
                <a:gd name="connsiteY6" fmla="*/ 187217 h 463804"/>
                <a:gd name="connsiteX7" fmla="*/ 111329 w 221753"/>
                <a:gd name="connsiteY7" fmla="*/ 187217 h 463804"/>
                <a:gd name="connsiteX8" fmla="*/ 221753 w 221753"/>
                <a:gd name="connsiteY8" fmla="*/ 205609 h 46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753" h="463804">
                  <a:moveTo>
                    <a:pt x="221753" y="205646"/>
                  </a:moveTo>
                  <a:lnTo>
                    <a:pt x="221753" y="279362"/>
                  </a:lnTo>
                  <a:cubicBezTo>
                    <a:pt x="114494" y="282532"/>
                    <a:pt x="88140" y="366678"/>
                    <a:pt x="74520" y="463651"/>
                  </a:cubicBezTo>
                  <a:cubicBezTo>
                    <a:pt x="41540" y="465973"/>
                    <a:pt x="35688" y="441094"/>
                    <a:pt x="904" y="445222"/>
                  </a:cubicBezTo>
                  <a:cubicBezTo>
                    <a:pt x="-8886" y="306379"/>
                    <a:pt x="64656" y="251055"/>
                    <a:pt x="37712" y="95036"/>
                  </a:cubicBezTo>
                  <a:cubicBezTo>
                    <a:pt x="137058" y="126955"/>
                    <a:pt x="55417" y="-22357"/>
                    <a:pt x="148137" y="2891"/>
                  </a:cubicBezTo>
                  <a:cubicBezTo>
                    <a:pt x="132236" y="92529"/>
                    <a:pt x="200846" y="97579"/>
                    <a:pt x="184945" y="187217"/>
                  </a:cubicBezTo>
                  <a:lnTo>
                    <a:pt x="111329" y="187217"/>
                  </a:lnTo>
                  <a:cubicBezTo>
                    <a:pt x="113537" y="281537"/>
                    <a:pt x="184209" y="224186"/>
                    <a:pt x="221753" y="20560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ihandform 9">
              <a:extLst>
                <a:ext uri="{FF2B5EF4-FFF2-40B4-BE49-F238E27FC236}">
                  <a16:creationId xmlns:a16="http://schemas.microsoft.com/office/drawing/2014/main" id="{5B96B656-A078-A549-B043-1EFBC3D5CC72}"/>
                </a:ext>
              </a:extLst>
            </p:cNvPr>
            <p:cNvSpPr/>
            <p:nvPr/>
          </p:nvSpPr>
          <p:spPr>
            <a:xfrm>
              <a:off x="8907617" y="16549520"/>
              <a:ext cx="3441709" cy="1329206"/>
            </a:xfrm>
            <a:custGeom>
              <a:avLst/>
              <a:gdLst>
                <a:gd name="connsiteX0" fmla="*/ 2466220 w 3441709"/>
                <a:gd name="connsiteY0" fmla="*/ 1071201 h 1329206"/>
                <a:gd name="connsiteX1" fmla="*/ 2503028 w 3441709"/>
                <a:gd name="connsiteY1" fmla="*/ 1144917 h 1329206"/>
                <a:gd name="connsiteX2" fmla="*/ 2171755 w 3441709"/>
                <a:gd name="connsiteY2" fmla="*/ 1273920 h 1329206"/>
                <a:gd name="connsiteX3" fmla="*/ 1619632 w 3441709"/>
                <a:gd name="connsiteY3" fmla="*/ 1273920 h 1329206"/>
                <a:gd name="connsiteX4" fmla="*/ 1509208 w 3441709"/>
                <a:gd name="connsiteY4" fmla="*/ 1329207 h 1329206"/>
                <a:gd name="connsiteX5" fmla="*/ 1472400 w 3441709"/>
                <a:gd name="connsiteY5" fmla="*/ 1255491 h 1329206"/>
                <a:gd name="connsiteX6" fmla="*/ 901836 w 3441709"/>
                <a:gd name="connsiteY6" fmla="*/ 1034344 h 1329206"/>
                <a:gd name="connsiteX7" fmla="*/ 828220 w 3441709"/>
                <a:gd name="connsiteY7" fmla="*/ 1052773 h 1329206"/>
                <a:gd name="connsiteX8" fmla="*/ 276061 w 3441709"/>
                <a:gd name="connsiteY8" fmla="*/ 481438 h 1329206"/>
                <a:gd name="connsiteX9" fmla="*/ 0 w 3441709"/>
                <a:gd name="connsiteY9" fmla="*/ 112859 h 1329206"/>
                <a:gd name="connsiteX10" fmla="*/ 349677 w 3441709"/>
                <a:gd name="connsiteY10" fmla="*/ 352435 h 1329206"/>
                <a:gd name="connsiteX11" fmla="*/ 1417187 w 3441709"/>
                <a:gd name="connsiteY11" fmla="*/ 1181775 h 1329206"/>
                <a:gd name="connsiteX12" fmla="*/ 1490804 w 3441709"/>
                <a:gd name="connsiteY12" fmla="*/ 1144917 h 1329206"/>
                <a:gd name="connsiteX13" fmla="*/ 1914097 w 3441709"/>
                <a:gd name="connsiteY13" fmla="*/ 1163346 h 1329206"/>
                <a:gd name="connsiteX14" fmla="*/ 2668701 w 3441709"/>
                <a:gd name="connsiteY14" fmla="*/ 702623 h 1329206"/>
                <a:gd name="connsiteX15" fmla="*/ 2779126 w 3441709"/>
                <a:gd name="connsiteY15" fmla="*/ 721051 h 1329206"/>
                <a:gd name="connsiteX16" fmla="*/ 2760721 w 3441709"/>
                <a:gd name="connsiteY16" fmla="*/ 665765 h 1329206"/>
                <a:gd name="connsiteX17" fmla="*/ 3368093 w 3441709"/>
                <a:gd name="connsiteY17" fmla="*/ 2285 h 1329206"/>
                <a:gd name="connsiteX18" fmla="*/ 3441709 w 3441709"/>
                <a:gd name="connsiteY18" fmla="*/ 39143 h 1329206"/>
                <a:gd name="connsiteX19" fmla="*/ 2852742 w 3441709"/>
                <a:gd name="connsiteY19" fmla="*/ 794767 h 1329206"/>
                <a:gd name="connsiteX20" fmla="*/ 2466256 w 3441709"/>
                <a:gd name="connsiteY20" fmla="*/ 1071201 h 132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41709" h="1329206">
                  <a:moveTo>
                    <a:pt x="2466220" y="1071201"/>
                  </a:moveTo>
                  <a:cubicBezTo>
                    <a:pt x="2443509" y="1130838"/>
                    <a:pt x="2525775" y="1085282"/>
                    <a:pt x="2503028" y="1144917"/>
                  </a:cubicBezTo>
                  <a:cubicBezTo>
                    <a:pt x="2327269" y="1122508"/>
                    <a:pt x="2238966" y="1187673"/>
                    <a:pt x="2171755" y="1273920"/>
                  </a:cubicBezTo>
                  <a:cubicBezTo>
                    <a:pt x="1966843" y="1166258"/>
                    <a:pt x="1769000" y="1386927"/>
                    <a:pt x="1619632" y="1273920"/>
                  </a:cubicBezTo>
                  <a:cubicBezTo>
                    <a:pt x="1570677" y="1280186"/>
                    <a:pt x="1555144" y="1319919"/>
                    <a:pt x="1509208" y="1329207"/>
                  </a:cubicBezTo>
                  <a:cubicBezTo>
                    <a:pt x="1530262" y="1271266"/>
                    <a:pt x="1480313" y="1284425"/>
                    <a:pt x="1472400" y="1255491"/>
                  </a:cubicBezTo>
                  <a:cubicBezTo>
                    <a:pt x="1221073" y="1242996"/>
                    <a:pt x="1061510" y="1138615"/>
                    <a:pt x="901836" y="1034344"/>
                  </a:cubicBezTo>
                  <a:cubicBezTo>
                    <a:pt x="868819" y="1032022"/>
                    <a:pt x="863004" y="1056901"/>
                    <a:pt x="828220" y="1052773"/>
                  </a:cubicBezTo>
                  <a:cubicBezTo>
                    <a:pt x="703845" y="875486"/>
                    <a:pt x="472617" y="647668"/>
                    <a:pt x="276061" y="481438"/>
                  </a:cubicBezTo>
                  <a:cubicBezTo>
                    <a:pt x="233732" y="308796"/>
                    <a:pt x="45716" y="282074"/>
                    <a:pt x="0" y="112859"/>
                  </a:cubicBezTo>
                  <a:cubicBezTo>
                    <a:pt x="203954" y="105194"/>
                    <a:pt x="180765" y="324976"/>
                    <a:pt x="349677" y="352435"/>
                  </a:cubicBezTo>
                  <a:cubicBezTo>
                    <a:pt x="588010" y="746558"/>
                    <a:pt x="923111" y="1043742"/>
                    <a:pt x="1417187" y="1181775"/>
                  </a:cubicBezTo>
                  <a:cubicBezTo>
                    <a:pt x="1459149" y="1186936"/>
                    <a:pt x="1486350" y="1177352"/>
                    <a:pt x="1490804" y="1144917"/>
                  </a:cubicBezTo>
                  <a:cubicBezTo>
                    <a:pt x="1519035" y="1260061"/>
                    <a:pt x="1917741" y="1242001"/>
                    <a:pt x="1914097" y="1163346"/>
                  </a:cubicBezTo>
                  <a:cubicBezTo>
                    <a:pt x="2181251" y="1174293"/>
                    <a:pt x="2544584" y="994905"/>
                    <a:pt x="2668701" y="702623"/>
                  </a:cubicBezTo>
                  <a:cubicBezTo>
                    <a:pt x="2724907" y="689317"/>
                    <a:pt x="2735766" y="721458"/>
                    <a:pt x="2779126" y="721051"/>
                  </a:cubicBezTo>
                  <a:cubicBezTo>
                    <a:pt x="2790389" y="703840"/>
                    <a:pt x="2821934" y="653049"/>
                    <a:pt x="2760721" y="665765"/>
                  </a:cubicBezTo>
                  <a:cubicBezTo>
                    <a:pt x="2962467" y="507276"/>
                    <a:pt x="3192592" y="245658"/>
                    <a:pt x="3368093" y="2285"/>
                  </a:cubicBezTo>
                  <a:cubicBezTo>
                    <a:pt x="3418299" y="-11130"/>
                    <a:pt x="3405122" y="38886"/>
                    <a:pt x="3441709" y="39143"/>
                  </a:cubicBezTo>
                  <a:cubicBezTo>
                    <a:pt x="3266613" y="312260"/>
                    <a:pt x="3026698" y="520471"/>
                    <a:pt x="2852742" y="794767"/>
                  </a:cubicBezTo>
                  <a:cubicBezTo>
                    <a:pt x="2688210" y="850792"/>
                    <a:pt x="2637414" y="1021443"/>
                    <a:pt x="2466256" y="1071201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ihandform 10">
              <a:extLst>
                <a:ext uri="{FF2B5EF4-FFF2-40B4-BE49-F238E27FC236}">
                  <a16:creationId xmlns:a16="http://schemas.microsoft.com/office/drawing/2014/main" id="{6AE8C1CF-D375-944E-A77D-242519FD2A7E}"/>
                </a:ext>
              </a:extLst>
            </p:cNvPr>
            <p:cNvSpPr/>
            <p:nvPr/>
          </p:nvSpPr>
          <p:spPr>
            <a:xfrm>
              <a:off x="12128735" y="5180631"/>
              <a:ext cx="184077" cy="163132"/>
            </a:xfrm>
            <a:custGeom>
              <a:avLst/>
              <a:gdLst>
                <a:gd name="connsiteX0" fmla="*/ 184077 w 184077"/>
                <a:gd name="connsiteY0" fmla="*/ 147432 h 163132"/>
                <a:gd name="connsiteX1" fmla="*/ 0 w 184077"/>
                <a:gd name="connsiteY1" fmla="*/ 0 h 163132"/>
                <a:gd name="connsiteX2" fmla="*/ 73653 w 184077"/>
                <a:gd name="connsiteY2" fmla="*/ 0 h 163132"/>
                <a:gd name="connsiteX3" fmla="*/ 184077 w 184077"/>
                <a:gd name="connsiteY3" fmla="*/ 147432 h 16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77" h="163132">
                  <a:moveTo>
                    <a:pt x="184077" y="147432"/>
                  </a:moveTo>
                  <a:cubicBezTo>
                    <a:pt x="141969" y="210754"/>
                    <a:pt x="30734" y="66455"/>
                    <a:pt x="0" y="0"/>
                  </a:cubicBezTo>
                  <a:lnTo>
                    <a:pt x="73653" y="0"/>
                  </a:lnTo>
                  <a:cubicBezTo>
                    <a:pt x="83591" y="75780"/>
                    <a:pt x="136595" y="108768"/>
                    <a:pt x="184077" y="147432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ihandform 11">
              <a:extLst>
                <a:ext uri="{FF2B5EF4-FFF2-40B4-BE49-F238E27FC236}">
                  <a16:creationId xmlns:a16="http://schemas.microsoft.com/office/drawing/2014/main" id="{F0163AE9-A3CB-9F43-A4AE-E238D622238B}"/>
                </a:ext>
              </a:extLst>
            </p:cNvPr>
            <p:cNvSpPr/>
            <p:nvPr/>
          </p:nvSpPr>
          <p:spPr>
            <a:xfrm>
              <a:off x="11999575" y="5162202"/>
              <a:ext cx="110424" cy="106583"/>
            </a:xfrm>
            <a:custGeom>
              <a:avLst/>
              <a:gdLst>
                <a:gd name="connsiteX0" fmla="*/ 110424 w 110424"/>
                <a:gd name="connsiteY0" fmla="*/ 92145 h 106583"/>
                <a:gd name="connsiteX1" fmla="*/ 0 w 110424"/>
                <a:gd name="connsiteY1" fmla="*/ 0 h 106583"/>
                <a:gd name="connsiteX2" fmla="*/ 110424 w 110424"/>
                <a:gd name="connsiteY2" fmla="*/ 92145 h 106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424" h="106583">
                  <a:moveTo>
                    <a:pt x="110424" y="92145"/>
                  </a:moveTo>
                  <a:cubicBezTo>
                    <a:pt x="63678" y="143672"/>
                    <a:pt x="12257" y="44082"/>
                    <a:pt x="0" y="0"/>
                  </a:cubicBezTo>
                  <a:cubicBezTo>
                    <a:pt x="67727" y="-74"/>
                    <a:pt x="70672" y="64538"/>
                    <a:pt x="110424" y="92145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ihandform 12">
              <a:extLst>
                <a:ext uri="{FF2B5EF4-FFF2-40B4-BE49-F238E27FC236}">
                  <a16:creationId xmlns:a16="http://schemas.microsoft.com/office/drawing/2014/main" id="{271FA5C9-5841-6144-8AC0-FBCBC3CC2C17}"/>
                </a:ext>
              </a:extLst>
            </p:cNvPr>
            <p:cNvSpPr/>
            <p:nvPr/>
          </p:nvSpPr>
          <p:spPr>
            <a:xfrm>
              <a:off x="10950506" y="6499206"/>
              <a:ext cx="957048" cy="212222"/>
            </a:xfrm>
            <a:custGeom>
              <a:avLst/>
              <a:gdLst>
                <a:gd name="connsiteX0" fmla="*/ 957049 w 957048"/>
                <a:gd name="connsiteY0" fmla="*/ 211100 h 212222"/>
                <a:gd name="connsiteX1" fmla="*/ 662584 w 957048"/>
                <a:gd name="connsiteY1" fmla="*/ 100527 h 212222"/>
                <a:gd name="connsiteX2" fmla="*/ 0 w 957048"/>
                <a:gd name="connsiteY2" fmla="*/ 174242 h 212222"/>
                <a:gd name="connsiteX3" fmla="*/ 957049 w 957048"/>
                <a:gd name="connsiteY3" fmla="*/ 137385 h 212222"/>
                <a:gd name="connsiteX4" fmla="*/ 957049 w 957048"/>
                <a:gd name="connsiteY4" fmla="*/ 211100 h 21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048" h="212222">
                  <a:moveTo>
                    <a:pt x="957049" y="211100"/>
                  </a:moveTo>
                  <a:cubicBezTo>
                    <a:pt x="841361" y="223595"/>
                    <a:pt x="775474" y="128244"/>
                    <a:pt x="662584" y="100527"/>
                  </a:cubicBezTo>
                  <a:cubicBezTo>
                    <a:pt x="413724" y="39453"/>
                    <a:pt x="194053" y="151759"/>
                    <a:pt x="0" y="174242"/>
                  </a:cubicBezTo>
                  <a:cubicBezTo>
                    <a:pt x="181170" y="-105804"/>
                    <a:pt x="694275" y="5175"/>
                    <a:pt x="957049" y="137385"/>
                  </a:cubicBezTo>
                  <a:lnTo>
                    <a:pt x="957049" y="211100"/>
                  </a:ln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ihandform 13">
              <a:extLst>
                <a:ext uri="{FF2B5EF4-FFF2-40B4-BE49-F238E27FC236}">
                  <a16:creationId xmlns:a16="http://schemas.microsoft.com/office/drawing/2014/main" id="{D796627B-5BD7-DE41-895C-FCA22C962282}"/>
                </a:ext>
              </a:extLst>
            </p:cNvPr>
            <p:cNvSpPr/>
            <p:nvPr/>
          </p:nvSpPr>
          <p:spPr>
            <a:xfrm>
              <a:off x="11741918" y="5051628"/>
              <a:ext cx="92059" cy="147483"/>
            </a:xfrm>
            <a:custGeom>
              <a:avLst/>
              <a:gdLst>
                <a:gd name="connsiteX0" fmla="*/ 92020 w 92059"/>
                <a:gd name="connsiteY0" fmla="*/ 0 h 147483"/>
                <a:gd name="connsiteX1" fmla="*/ 92020 w 92059"/>
                <a:gd name="connsiteY1" fmla="*/ 147432 h 147483"/>
                <a:gd name="connsiteX2" fmla="*/ 0 w 92059"/>
                <a:gd name="connsiteY2" fmla="*/ 0 h 147483"/>
                <a:gd name="connsiteX3" fmla="*/ 92020 w 92059"/>
                <a:gd name="connsiteY3" fmla="*/ 0 h 14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59" h="147483">
                  <a:moveTo>
                    <a:pt x="92020" y="0"/>
                  </a:moveTo>
                  <a:cubicBezTo>
                    <a:pt x="93824" y="97305"/>
                    <a:pt x="33127" y="77033"/>
                    <a:pt x="92020" y="147432"/>
                  </a:cubicBezTo>
                  <a:cubicBezTo>
                    <a:pt x="9754" y="149975"/>
                    <a:pt x="21312" y="58530"/>
                    <a:pt x="0" y="0"/>
                  </a:cubicBezTo>
                  <a:lnTo>
                    <a:pt x="92020" y="0"/>
                  </a:ln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ihandform 14">
              <a:extLst>
                <a:ext uri="{FF2B5EF4-FFF2-40B4-BE49-F238E27FC236}">
                  <a16:creationId xmlns:a16="http://schemas.microsoft.com/office/drawing/2014/main" id="{AB802D8F-961E-184F-A051-139ACA80A2AE}"/>
                </a:ext>
              </a:extLst>
            </p:cNvPr>
            <p:cNvSpPr/>
            <p:nvPr/>
          </p:nvSpPr>
          <p:spPr>
            <a:xfrm>
              <a:off x="11649898" y="7042065"/>
              <a:ext cx="147232" cy="145198"/>
            </a:xfrm>
            <a:custGeom>
              <a:avLst/>
              <a:gdLst>
                <a:gd name="connsiteX0" fmla="*/ 147233 w 147232"/>
                <a:gd name="connsiteY0" fmla="*/ 110574 h 145198"/>
                <a:gd name="connsiteX1" fmla="*/ 0 w 147232"/>
                <a:gd name="connsiteY1" fmla="*/ 129003 h 145198"/>
                <a:gd name="connsiteX2" fmla="*/ 73616 w 147232"/>
                <a:gd name="connsiteY2" fmla="*/ 0 h 145198"/>
                <a:gd name="connsiteX3" fmla="*/ 147233 w 147232"/>
                <a:gd name="connsiteY3" fmla="*/ 110574 h 14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232" h="145198">
                  <a:moveTo>
                    <a:pt x="147233" y="110574"/>
                  </a:moveTo>
                  <a:cubicBezTo>
                    <a:pt x="64230" y="85031"/>
                    <a:pt x="55323" y="182225"/>
                    <a:pt x="0" y="129003"/>
                  </a:cubicBezTo>
                  <a:cubicBezTo>
                    <a:pt x="45826" y="107330"/>
                    <a:pt x="34416" y="28344"/>
                    <a:pt x="73616" y="0"/>
                  </a:cubicBezTo>
                  <a:cubicBezTo>
                    <a:pt x="110792" y="24252"/>
                    <a:pt x="136190" y="60521"/>
                    <a:pt x="147233" y="110574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7E69C8C3-564C-0B4E-9F49-CA47FC4464A5}"/>
                </a:ext>
              </a:extLst>
            </p:cNvPr>
            <p:cNvSpPr/>
            <p:nvPr/>
          </p:nvSpPr>
          <p:spPr>
            <a:xfrm>
              <a:off x="11097506" y="4590868"/>
              <a:ext cx="73885" cy="92144"/>
            </a:xfrm>
            <a:custGeom>
              <a:avLst/>
              <a:gdLst>
                <a:gd name="connsiteX0" fmla="*/ 73886 w 73885"/>
                <a:gd name="connsiteY0" fmla="*/ 92145 h 92144"/>
                <a:gd name="connsiteX1" fmla="*/ 269 w 73885"/>
                <a:gd name="connsiteY1" fmla="*/ 0 h 92144"/>
                <a:gd name="connsiteX2" fmla="*/ 73886 w 73885"/>
                <a:gd name="connsiteY2" fmla="*/ 92145 h 9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3885" h="92144">
                  <a:moveTo>
                    <a:pt x="73886" y="92145"/>
                  </a:moveTo>
                  <a:cubicBezTo>
                    <a:pt x="31115" y="79687"/>
                    <a:pt x="-3412" y="59009"/>
                    <a:pt x="269" y="0"/>
                  </a:cubicBezTo>
                  <a:cubicBezTo>
                    <a:pt x="31924" y="23736"/>
                    <a:pt x="72782" y="38111"/>
                    <a:pt x="73886" y="9214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ihandform 16">
              <a:extLst>
                <a:ext uri="{FF2B5EF4-FFF2-40B4-BE49-F238E27FC236}">
                  <a16:creationId xmlns:a16="http://schemas.microsoft.com/office/drawing/2014/main" id="{B4CD96A6-2234-3F4F-8764-143650FBCA3D}"/>
                </a:ext>
              </a:extLst>
            </p:cNvPr>
            <p:cNvSpPr/>
            <p:nvPr/>
          </p:nvSpPr>
          <p:spPr>
            <a:xfrm>
              <a:off x="10925256" y="7244783"/>
              <a:ext cx="218306" cy="202718"/>
            </a:xfrm>
            <a:custGeom>
              <a:avLst/>
              <a:gdLst>
                <a:gd name="connsiteX0" fmla="*/ 209327 w 218306"/>
                <a:gd name="connsiteY0" fmla="*/ 202718 h 202718"/>
                <a:gd name="connsiteX1" fmla="*/ 6883 w 218306"/>
                <a:gd name="connsiteY1" fmla="*/ 0 h 202718"/>
                <a:gd name="connsiteX2" fmla="*/ 209327 w 218306"/>
                <a:gd name="connsiteY2" fmla="*/ 202718 h 20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306" h="202718">
                  <a:moveTo>
                    <a:pt x="209327" y="202718"/>
                  </a:moveTo>
                  <a:cubicBezTo>
                    <a:pt x="145502" y="140171"/>
                    <a:pt x="-37582" y="110905"/>
                    <a:pt x="6883" y="0"/>
                  </a:cubicBezTo>
                  <a:cubicBezTo>
                    <a:pt x="76818" y="56540"/>
                    <a:pt x="260859" y="84994"/>
                    <a:pt x="209327" y="20271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ihandform 17">
              <a:extLst>
                <a:ext uri="{FF2B5EF4-FFF2-40B4-BE49-F238E27FC236}">
                  <a16:creationId xmlns:a16="http://schemas.microsoft.com/office/drawing/2014/main" id="{E9EF9AB4-AB49-2B4E-8668-228864B4805A}"/>
                </a:ext>
              </a:extLst>
            </p:cNvPr>
            <p:cNvSpPr/>
            <p:nvPr/>
          </p:nvSpPr>
          <p:spPr>
            <a:xfrm>
              <a:off x="10913735" y="7613436"/>
              <a:ext cx="91781" cy="368578"/>
            </a:xfrm>
            <a:custGeom>
              <a:avLst/>
              <a:gdLst>
                <a:gd name="connsiteX0" fmla="*/ 0 w 91781"/>
                <a:gd name="connsiteY0" fmla="*/ 368579 h 368578"/>
                <a:gd name="connsiteX1" fmla="*/ 0 w 91781"/>
                <a:gd name="connsiteY1" fmla="*/ 0 h 368578"/>
                <a:gd name="connsiteX2" fmla="*/ 0 w 91781"/>
                <a:gd name="connsiteY2" fmla="*/ 368579 h 36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781" h="368578">
                  <a:moveTo>
                    <a:pt x="0" y="368579"/>
                  </a:moveTo>
                  <a:cubicBezTo>
                    <a:pt x="46157" y="224649"/>
                    <a:pt x="21864" y="153845"/>
                    <a:pt x="0" y="0"/>
                  </a:cubicBezTo>
                  <a:cubicBezTo>
                    <a:pt x="113001" y="25579"/>
                    <a:pt x="131405" y="363787"/>
                    <a:pt x="0" y="3685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ihandform 18">
              <a:extLst>
                <a:ext uri="{FF2B5EF4-FFF2-40B4-BE49-F238E27FC236}">
                  <a16:creationId xmlns:a16="http://schemas.microsoft.com/office/drawing/2014/main" id="{35015829-6BCE-1742-BB3A-280E239797D9}"/>
                </a:ext>
              </a:extLst>
            </p:cNvPr>
            <p:cNvSpPr/>
            <p:nvPr/>
          </p:nvSpPr>
          <p:spPr>
            <a:xfrm>
              <a:off x="10840119" y="4119129"/>
              <a:ext cx="110424" cy="60156"/>
            </a:xfrm>
            <a:custGeom>
              <a:avLst/>
              <a:gdLst>
                <a:gd name="connsiteX0" fmla="*/ 110424 w 110424"/>
                <a:gd name="connsiteY0" fmla="*/ 29444 h 60156"/>
                <a:gd name="connsiteX1" fmla="*/ 0 w 110424"/>
                <a:gd name="connsiteY1" fmla="*/ 29444 h 60156"/>
                <a:gd name="connsiteX2" fmla="*/ 110424 w 110424"/>
                <a:gd name="connsiteY2" fmla="*/ 29444 h 6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424" h="60156">
                  <a:moveTo>
                    <a:pt x="110424" y="29444"/>
                  </a:moveTo>
                  <a:cubicBezTo>
                    <a:pt x="100228" y="92877"/>
                    <a:pt x="39274" y="40096"/>
                    <a:pt x="0" y="29444"/>
                  </a:cubicBezTo>
                  <a:cubicBezTo>
                    <a:pt x="29447" y="-23852"/>
                    <a:pt x="68831" y="7182"/>
                    <a:pt x="110424" y="29444"/>
                  </a:cubicBezTo>
                  <a:close/>
                </a:path>
              </a:pathLst>
            </a:custGeom>
            <a:solidFill>
              <a:srgbClr val="E9D3A2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ihandform 19">
              <a:extLst>
                <a:ext uri="{FF2B5EF4-FFF2-40B4-BE49-F238E27FC236}">
                  <a16:creationId xmlns:a16="http://schemas.microsoft.com/office/drawing/2014/main" id="{465AAFBD-058C-6844-B4AA-C248039DCC57}"/>
                </a:ext>
              </a:extLst>
            </p:cNvPr>
            <p:cNvSpPr/>
            <p:nvPr/>
          </p:nvSpPr>
          <p:spPr>
            <a:xfrm>
              <a:off x="10619270" y="7812124"/>
              <a:ext cx="239252" cy="116063"/>
            </a:xfrm>
            <a:custGeom>
              <a:avLst/>
              <a:gdLst>
                <a:gd name="connsiteX0" fmla="*/ 239253 w 239252"/>
                <a:gd name="connsiteY0" fmla="*/ 77746 h 116063"/>
                <a:gd name="connsiteX1" fmla="*/ 0 w 239252"/>
                <a:gd name="connsiteY1" fmla="*/ 40888 h 116063"/>
                <a:gd name="connsiteX2" fmla="*/ 184041 w 239252"/>
                <a:gd name="connsiteY2" fmla="*/ 4030 h 116063"/>
                <a:gd name="connsiteX3" fmla="*/ 239253 w 239252"/>
                <a:gd name="connsiteY3" fmla="*/ 77746 h 11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252" h="116063">
                  <a:moveTo>
                    <a:pt x="239253" y="77746"/>
                  </a:moveTo>
                  <a:cubicBezTo>
                    <a:pt x="196188" y="128536"/>
                    <a:pt x="5043" y="140367"/>
                    <a:pt x="0" y="40888"/>
                  </a:cubicBezTo>
                  <a:cubicBezTo>
                    <a:pt x="53887" y="21132"/>
                    <a:pt x="95002" y="-11414"/>
                    <a:pt x="184041" y="4030"/>
                  </a:cubicBezTo>
                  <a:cubicBezTo>
                    <a:pt x="202445" y="28356"/>
                    <a:pt x="214592" y="59685"/>
                    <a:pt x="239253" y="7774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ihandform 20">
              <a:extLst>
                <a:ext uri="{FF2B5EF4-FFF2-40B4-BE49-F238E27FC236}">
                  <a16:creationId xmlns:a16="http://schemas.microsoft.com/office/drawing/2014/main" id="{800B7F6F-73D5-D143-B99D-71C54075B9FF}"/>
                </a:ext>
              </a:extLst>
            </p:cNvPr>
            <p:cNvSpPr/>
            <p:nvPr/>
          </p:nvSpPr>
          <p:spPr>
            <a:xfrm>
              <a:off x="10232784" y="8590170"/>
              <a:ext cx="588930" cy="154255"/>
            </a:xfrm>
            <a:custGeom>
              <a:avLst/>
              <a:gdLst>
                <a:gd name="connsiteX0" fmla="*/ 588930 w 588930"/>
                <a:gd name="connsiteY0" fmla="*/ 36858 h 154255"/>
                <a:gd name="connsiteX1" fmla="*/ 147233 w 588930"/>
                <a:gd name="connsiteY1" fmla="*/ 129003 h 154255"/>
                <a:gd name="connsiteX2" fmla="*/ 165637 w 588930"/>
                <a:gd name="connsiteY2" fmla="*/ 73716 h 154255"/>
                <a:gd name="connsiteX3" fmla="*/ 0 w 588930"/>
                <a:gd name="connsiteY3" fmla="*/ 0 h 154255"/>
                <a:gd name="connsiteX4" fmla="*/ 239253 w 588930"/>
                <a:gd name="connsiteY4" fmla="*/ 110574 h 154255"/>
                <a:gd name="connsiteX5" fmla="*/ 404890 w 588930"/>
                <a:gd name="connsiteY5" fmla="*/ 18429 h 154255"/>
                <a:gd name="connsiteX6" fmla="*/ 588930 w 588930"/>
                <a:gd name="connsiteY6" fmla="*/ 36858 h 154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8930" h="154255">
                  <a:moveTo>
                    <a:pt x="588930" y="36858"/>
                  </a:moveTo>
                  <a:cubicBezTo>
                    <a:pt x="507952" y="151707"/>
                    <a:pt x="295275" y="182004"/>
                    <a:pt x="147233" y="129003"/>
                  </a:cubicBezTo>
                  <a:cubicBezTo>
                    <a:pt x="156987" y="114186"/>
                    <a:pt x="166410" y="99074"/>
                    <a:pt x="165637" y="73716"/>
                  </a:cubicBezTo>
                  <a:cubicBezTo>
                    <a:pt x="96106" y="107883"/>
                    <a:pt x="7987" y="79871"/>
                    <a:pt x="0" y="0"/>
                  </a:cubicBezTo>
                  <a:cubicBezTo>
                    <a:pt x="43470" y="73163"/>
                    <a:pt x="256001" y="-22889"/>
                    <a:pt x="239253" y="110574"/>
                  </a:cubicBezTo>
                  <a:cubicBezTo>
                    <a:pt x="329654" y="115070"/>
                    <a:pt x="405773" y="105303"/>
                    <a:pt x="404890" y="18429"/>
                  </a:cubicBezTo>
                  <a:cubicBezTo>
                    <a:pt x="481819" y="50127"/>
                    <a:pt x="514210" y="17323"/>
                    <a:pt x="588930" y="36858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ihandform 21">
              <a:extLst>
                <a:ext uri="{FF2B5EF4-FFF2-40B4-BE49-F238E27FC236}">
                  <a16:creationId xmlns:a16="http://schemas.microsoft.com/office/drawing/2014/main" id="{577F8D19-6C70-024D-82DC-1EBC8D675742}"/>
                </a:ext>
              </a:extLst>
            </p:cNvPr>
            <p:cNvSpPr/>
            <p:nvPr/>
          </p:nvSpPr>
          <p:spPr>
            <a:xfrm>
              <a:off x="10361613" y="8737601"/>
              <a:ext cx="441697" cy="138127"/>
            </a:xfrm>
            <a:custGeom>
              <a:avLst/>
              <a:gdLst>
                <a:gd name="connsiteX0" fmla="*/ 441698 w 441697"/>
                <a:gd name="connsiteY0" fmla="*/ 0 h 138127"/>
                <a:gd name="connsiteX1" fmla="*/ 0 w 441697"/>
                <a:gd name="connsiteY1" fmla="*/ 73716 h 138127"/>
                <a:gd name="connsiteX2" fmla="*/ 441698 w 441697"/>
                <a:gd name="connsiteY2" fmla="*/ 0 h 13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1697" h="138127">
                  <a:moveTo>
                    <a:pt x="441698" y="0"/>
                  </a:moveTo>
                  <a:cubicBezTo>
                    <a:pt x="406178" y="163833"/>
                    <a:pt x="129528" y="173306"/>
                    <a:pt x="0" y="73716"/>
                  </a:cubicBezTo>
                  <a:cubicBezTo>
                    <a:pt x="94597" y="45335"/>
                    <a:pt x="396424" y="131214"/>
                    <a:pt x="441698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ihandform 22">
              <a:extLst>
                <a:ext uri="{FF2B5EF4-FFF2-40B4-BE49-F238E27FC236}">
                  <a16:creationId xmlns:a16="http://schemas.microsoft.com/office/drawing/2014/main" id="{3190E159-734E-B542-9D80-155822DC24E8}"/>
                </a:ext>
              </a:extLst>
            </p:cNvPr>
            <p:cNvSpPr/>
            <p:nvPr/>
          </p:nvSpPr>
          <p:spPr>
            <a:xfrm>
              <a:off x="10527249" y="4167002"/>
              <a:ext cx="88478" cy="258005"/>
            </a:xfrm>
            <a:custGeom>
              <a:avLst/>
              <a:gdLst>
                <a:gd name="connsiteX0" fmla="*/ 18404 w 88478"/>
                <a:gd name="connsiteY0" fmla="*/ 258005 h 258005"/>
                <a:gd name="connsiteX1" fmla="*/ 0 w 88478"/>
                <a:gd name="connsiteY1" fmla="*/ 0 h 258005"/>
                <a:gd name="connsiteX2" fmla="*/ 18404 w 88478"/>
                <a:gd name="connsiteY2" fmla="*/ 258005 h 25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478" h="258005">
                  <a:moveTo>
                    <a:pt x="18404" y="258005"/>
                  </a:moveTo>
                  <a:cubicBezTo>
                    <a:pt x="49212" y="136669"/>
                    <a:pt x="51605" y="101986"/>
                    <a:pt x="0" y="0"/>
                  </a:cubicBezTo>
                  <a:cubicBezTo>
                    <a:pt x="118890" y="16660"/>
                    <a:pt x="110793" y="219636"/>
                    <a:pt x="18404" y="25800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ihandform 23">
              <a:extLst>
                <a:ext uri="{FF2B5EF4-FFF2-40B4-BE49-F238E27FC236}">
                  <a16:creationId xmlns:a16="http://schemas.microsoft.com/office/drawing/2014/main" id="{0BDC06DA-CB38-2847-B2D6-51E97EC3A21C}"/>
                </a:ext>
              </a:extLst>
            </p:cNvPr>
            <p:cNvSpPr/>
            <p:nvPr/>
          </p:nvSpPr>
          <p:spPr>
            <a:xfrm>
              <a:off x="10472037" y="8347883"/>
              <a:ext cx="128828" cy="42310"/>
            </a:xfrm>
            <a:custGeom>
              <a:avLst/>
              <a:gdLst>
                <a:gd name="connsiteX0" fmla="*/ 128829 w 128828"/>
                <a:gd name="connsiteY0" fmla="*/ 2710 h 42310"/>
                <a:gd name="connsiteX1" fmla="*/ 0 w 128828"/>
                <a:gd name="connsiteY1" fmla="*/ 21139 h 42310"/>
                <a:gd name="connsiteX2" fmla="*/ 128829 w 128828"/>
                <a:gd name="connsiteY2" fmla="*/ 2710 h 4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28" h="42310">
                  <a:moveTo>
                    <a:pt x="128829" y="2710"/>
                  </a:moveTo>
                  <a:cubicBezTo>
                    <a:pt x="127393" y="88036"/>
                    <a:pt x="45385" y="6691"/>
                    <a:pt x="0" y="21139"/>
                  </a:cubicBezTo>
                  <a:cubicBezTo>
                    <a:pt x="8098" y="-20142"/>
                    <a:pt x="90916" y="13768"/>
                    <a:pt x="128829" y="271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ihandform 24">
              <a:extLst>
                <a:ext uri="{FF2B5EF4-FFF2-40B4-BE49-F238E27FC236}">
                  <a16:creationId xmlns:a16="http://schemas.microsoft.com/office/drawing/2014/main" id="{2B3A64A3-8C52-A441-BBF9-93A874EDEB0C}"/>
                </a:ext>
              </a:extLst>
            </p:cNvPr>
            <p:cNvSpPr/>
            <p:nvPr/>
          </p:nvSpPr>
          <p:spPr>
            <a:xfrm>
              <a:off x="10210662" y="7812652"/>
              <a:ext cx="240732" cy="114076"/>
            </a:xfrm>
            <a:custGeom>
              <a:avLst/>
              <a:gdLst>
                <a:gd name="connsiteX0" fmla="*/ 3718 w 240732"/>
                <a:gd name="connsiteY0" fmla="*/ 114076 h 114076"/>
                <a:gd name="connsiteX1" fmla="*/ 40526 w 240732"/>
                <a:gd name="connsiteY1" fmla="*/ 3503 h 114076"/>
                <a:gd name="connsiteX2" fmla="*/ 224567 w 240732"/>
                <a:gd name="connsiteY2" fmla="*/ 114076 h 114076"/>
                <a:gd name="connsiteX3" fmla="*/ 3718 w 240732"/>
                <a:gd name="connsiteY3" fmla="*/ 114076 h 11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732" h="114076">
                  <a:moveTo>
                    <a:pt x="3718" y="114076"/>
                  </a:moveTo>
                  <a:cubicBezTo>
                    <a:pt x="-15974" y="45226"/>
                    <a:pt x="49397" y="61554"/>
                    <a:pt x="40526" y="3503"/>
                  </a:cubicBezTo>
                  <a:cubicBezTo>
                    <a:pt x="153233" y="-8181"/>
                    <a:pt x="287693" y="4756"/>
                    <a:pt x="224567" y="114076"/>
                  </a:cubicBezTo>
                  <a:cubicBezTo>
                    <a:pt x="144693" y="51049"/>
                    <a:pt x="101996" y="103756"/>
                    <a:pt x="3718" y="11407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ihandform 25">
              <a:extLst>
                <a:ext uri="{FF2B5EF4-FFF2-40B4-BE49-F238E27FC236}">
                  <a16:creationId xmlns:a16="http://schemas.microsoft.com/office/drawing/2014/main" id="{8A8B9961-B6D5-204D-BF9E-34F87C866A25}"/>
                </a:ext>
              </a:extLst>
            </p:cNvPr>
            <p:cNvSpPr/>
            <p:nvPr/>
          </p:nvSpPr>
          <p:spPr>
            <a:xfrm>
              <a:off x="10361613" y="4163847"/>
              <a:ext cx="75054" cy="132157"/>
            </a:xfrm>
            <a:custGeom>
              <a:avLst/>
              <a:gdLst>
                <a:gd name="connsiteX0" fmla="*/ 73616 w 75054"/>
                <a:gd name="connsiteY0" fmla="*/ 132158 h 132157"/>
                <a:gd name="connsiteX1" fmla="*/ 0 w 75054"/>
                <a:gd name="connsiteY1" fmla="*/ 3155 h 132157"/>
                <a:gd name="connsiteX2" fmla="*/ 73616 w 75054"/>
                <a:gd name="connsiteY2" fmla="*/ 132158 h 13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054" h="132157">
                  <a:moveTo>
                    <a:pt x="73616" y="132158"/>
                  </a:moveTo>
                  <a:cubicBezTo>
                    <a:pt x="22747" y="115498"/>
                    <a:pt x="8797" y="61907"/>
                    <a:pt x="0" y="3155"/>
                  </a:cubicBezTo>
                  <a:cubicBezTo>
                    <a:pt x="87603" y="-16969"/>
                    <a:pt x="75089" y="63086"/>
                    <a:pt x="73616" y="13215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ihandform 26">
              <a:extLst>
                <a:ext uri="{FF2B5EF4-FFF2-40B4-BE49-F238E27FC236}">
                  <a16:creationId xmlns:a16="http://schemas.microsoft.com/office/drawing/2014/main" id="{7CE25C19-E30B-9B4F-A32C-CF92852A3728}"/>
                </a:ext>
              </a:extLst>
            </p:cNvPr>
            <p:cNvSpPr/>
            <p:nvPr/>
          </p:nvSpPr>
          <p:spPr>
            <a:xfrm>
              <a:off x="10361613" y="4332862"/>
              <a:ext cx="75842" cy="129002"/>
            </a:xfrm>
            <a:custGeom>
              <a:avLst/>
              <a:gdLst>
                <a:gd name="connsiteX0" fmla="*/ 73616 w 75842"/>
                <a:gd name="connsiteY0" fmla="*/ 0 h 129002"/>
                <a:gd name="connsiteX1" fmla="*/ 0 w 75842"/>
                <a:gd name="connsiteY1" fmla="*/ 129003 h 129002"/>
                <a:gd name="connsiteX2" fmla="*/ 73616 w 75842"/>
                <a:gd name="connsiteY2" fmla="*/ 0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842" h="129002">
                  <a:moveTo>
                    <a:pt x="73616" y="0"/>
                  </a:moveTo>
                  <a:cubicBezTo>
                    <a:pt x="84364" y="78360"/>
                    <a:pt x="55617" y="117134"/>
                    <a:pt x="0" y="129003"/>
                  </a:cubicBezTo>
                  <a:cubicBezTo>
                    <a:pt x="22821" y="84147"/>
                    <a:pt x="15459" y="9399"/>
                    <a:pt x="73616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ihandform 27">
              <a:extLst>
                <a:ext uri="{FF2B5EF4-FFF2-40B4-BE49-F238E27FC236}">
                  <a16:creationId xmlns:a16="http://schemas.microsoft.com/office/drawing/2014/main" id="{DC54931E-3C90-7341-91DF-8269532AD85F}"/>
                </a:ext>
              </a:extLst>
            </p:cNvPr>
            <p:cNvSpPr/>
            <p:nvPr/>
          </p:nvSpPr>
          <p:spPr>
            <a:xfrm>
              <a:off x="10246499" y="7134047"/>
              <a:ext cx="188729" cy="626783"/>
            </a:xfrm>
            <a:custGeom>
              <a:avLst/>
              <a:gdLst>
                <a:gd name="connsiteX0" fmla="*/ 188730 w 188729"/>
                <a:gd name="connsiteY0" fmla="*/ 18592 h 626783"/>
                <a:gd name="connsiteX1" fmla="*/ 115113 w 188729"/>
                <a:gd name="connsiteY1" fmla="*/ 626784 h 626783"/>
                <a:gd name="connsiteX2" fmla="*/ 115113 w 188729"/>
                <a:gd name="connsiteY2" fmla="*/ 163 h 626783"/>
                <a:gd name="connsiteX3" fmla="*/ 188730 w 188729"/>
                <a:gd name="connsiteY3" fmla="*/ 18555 h 62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729" h="626783">
                  <a:moveTo>
                    <a:pt x="188730" y="18592"/>
                  </a:moveTo>
                  <a:cubicBezTo>
                    <a:pt x="148277" y="250907"/>
                    <a:pt x="17130" y="398486"/>
                    <a:pt x="115113" y="626784"/>
                  </a:cubicBezTo>
                  <a:cubicBezTo>
                    <a:pt x="-130434" y="523987"/>
                    <a:pt x="89237" y="171773"/>
                    <a:pt x="115113" y="163"/>
                  </a:cubicBezTo>
                  <a:cubicBezTo>
                    <a:pt x="148241" y="-2233"/>
                    <a:pt x="154130" y="22683"/>
                    <a:pt x="188730" y="1855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ihandform 28">
              <a:extLst>
                <a:ext uri="{FF2B5EF4-FFF2-40B4-BE49-F238E27FC236}">
                  <a16:creationId xmlns:a16="http://schemas.microsoft.com/office/drawing/2014/main" id="{29D4E31D-0D72-A44A-9574-0F615E97C940}"/>
                </a:ext>
              </a:extLst>
            </p:cNvPr>
            <p:cNvSpPr/>
            <p:nvPr/>
          </p:nvSpPr>
          <p:spPr>
            <a:xfrm>
              <a:off x="10087455" y="7595007"/>
              <a:ext cx="128933" cy="387012"/>
            </a:xfrm>
            <a:custGeom>
              <a:avLst/>
              <a:gdLst>
                <a:gd name="connsiteX0" fmla="*/ 126925 w 128933"/>
                <a:gd name="connsiteY0" fmla="*/ 387008 h 387012"/>
                <a:gd name="connsiteX1" fmla="*/ 16464 w 128933"/>
                <a:gd name="connsiteY1" fmla="*/ 368579 h 387012"/>
                <a:gd name="connsiteX2" fmla="*/ 34868 w 128933"/>
                <a:gd name="connsiteY2" fmla="*/ 0 h 387012"/>
                <a:gd name="connsiteX3" fmla="*/ 53272 w 128933"/>
                <a:gd name="connsiteY3" fmla="*/ 239576 h 387012"/>
                <a:gd name="connsiteX4" fmla="*/ 126888 w 128933"/>
                <a:gd name="connsiteY4" fmla="*/ 387008 h 38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933" h="387012">
                  <a:moveTo>
                    <a:pt x="126925" y="387008"/>
                  </a:moveTo>
                  <a:cubicBezTo>
                    <a:pt x="83528" y="387450"/>
                    <a:pt x="72706" y="355273"/>
                    <a:pt x="16464" y="368579"/>
                  </a:cubicBezTo>
                  <a:cubicBezTo>
                    <a:pt x="-8640" y="250081"/>
                    <a:pt x="-6946" y="100659"/>
                    <a:pt x="34868" y="0"/>
                  </a:cubicBezTo>
                  <a:cubicBezTo>
                    <a:pt x="167708" y="16365"/>
                    <a:pt x="31702" y="159189"/>
                    <a:pt x="53272" y="239576"/>
                  </a:cubicBezTo>
                  <a:cubicBezTo>
                    <a:pt x="49959" y="316978"/>
                    <a:pt x="143820" y="296337"/>
                    <a:pt x="126888" y="38700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ihandform 29">
              <a:extLst>
                <a:ext uri="{FF2B5EF4-FFF2-40B4-BE49-F238E27FC236}">
                  <a16:creationId xmlns:a16="http://schemas.microsoft.com/office/drawing/2014/main" id="{F6A8D019-31B9-2D47-B856-5BF656039967}"/>
                </a:ext>
              </a:extLst>
            </p:cNvPr>
            <p:cNvSpPr/>
            <p:nvPr/>
          </p:nvSpPr>
          <p:spPr>
            <a:xfrm>
              <a:off x="9876281" y="7226354"/>
              <a:ext cx="227674" cy="221147"/>
            </a:xfrm>
            <a:custGeom>
              <a:avLst/>
              <a:gdLst>
                <a:gd name="connsiteX0" fmla="*/ 227674 w 227674"/>
                <a:gd name="connsiteY0" fmla="*/ 0 h 221147"/>
                <a:gd name="connsiteX1" fmla="*/ 6826 w 227674"/>
                <a:gd name="connsiteY1" fmla="*/ 221147 h 221147"/>
                <a:gd name="connsiteX2" fmla="*/ 227674 w 227674"/>
                <a:gd name="connsiteY2" fmla="*/ 0 h 22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7674" h="221147">
                  <a:moveTo>
                    <a:pt x="227674" y="0"/>
                  </a:moveTo>
                  <a:cubicBezTo>
                    <a:pt x="221270" y="141018"/>
                    <a:pt x="119164" y="186206"/>
                    <a:pt x="6826" y="221147"/>
                  </a:cubicBezTo>
                  <a:cubicBezTo>
                    <a:pt x="-40289" y="88975"/>
                    <a:pt x="169886" y="85178"/>
                    <a:pt x="227674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ihandform 30">
              <a:extLst>
                <a:ext uri="{FF2B5EF4-FFF2-40B4-BE49-F238E27FC236}">
                  <a16:creationId xmlns:a16="http://schemas.microsoft.com/office/drawing/2014/main" id="{DD7B2257-5417-3745-8DAF-9CAF07C5D398}"/>
                </a:ext>
              </a:extLst>
            </p:cNvPr>
            <p:cNvSpPr/>
            <p:nvPr/>
          </p:nvSpPr>
          <p:spPr>
            <a:xfrm>
              <a:off x="9110099" y="6505790"/>
              <a:ext cx="957831" cy="222963"/>
            </a:xfrm>
            <a:custGeom>
              <a:avLst/>
              <a:gdLst>
                <a:gd name="connsiteX0" fmla="*/ 957049 w 957831"/>
                <a:gd name="connsiteY0" fmla="*/ 130801 h 222963"/>
                <a:gd name="connsiteX1" fmla="*/ 938645 w 957831"/>
                <a:gd name="connsiteY1" fmla="*/ 186088 h 222963"/>
                <a:gd name="connsiteX2" fmla="*/ 349677 w 957831"/>
                <a:gd name="connsiteY2" fmla="*/ 93943 h 222963"/>
                <a:gd name="connsiteX3" fmla="*/ 0 w 957831"/>
                <a:gd name="connsiteY3" fmla="*/ 222946 h 222963"/>
                <a:gd name="connsiteX4" fmla="*/ 957049 w 957831"/>
                <a:gd name="connsiteY4" fmla="*/ 130801 h 22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831" h="222963">
                  <a:moveTo>
                    <a:pt x="957049" y="130801"/>
                  </a:moveTo>
                  <a:cubicBezTo>
                    <a:pt x="962275" y="160582"/>
                    <a:pt x="939638" y="162536"/>
                    <a:pt x="938645" y="186088"/>
                  </a:cubicBezTo>
                  <a:cubicBezTo>
                    <a:pt x="768260" y="149193"/>
                    <a:pt x="577483" y="48313"/>
                    <a:pt x="349677" y="93943"/>
                  </a:cubicBezTo>
                  <a:cubicBezTo>
                    <a:pt x="222542" y="119412"/>
                    <a:pt x="124669" y="224494"/>
                    <a:pt x="0" y="222946"/>
                  </a:cubicBezTo>
                  <a:cubicBezTo>
                    <a:pt x="167035" y="-49102"/>
                    <a:pt x="708962" y="-62776"/>
                    <a:pt x="957049" y="130801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ihandform 31">
              <a:extLst>
                <a:ext uri="{FF2B5EF4-FFF2-40B4-BE49-F238E27FC236}">
                  <a16:creationId xmlns:a16="http://schemas.microsoft.com/office/drawing/2014/main" id="{4C253838-DF9B-B640-B2B2-29D9C0FC1B56}"/>
                </a:ext>
              </a:extLst>
            </p:cNvPr>
            <p:cNvSpPr/>
            <p:nvPr/>
          </p:nvSpPr>
          <p:spPr>
            <a:xfrm>
              <a:off x="9791086" y="7097352"/>
              <a:ext cx="127785" cy="129002"/>
            </a:xfrm>
            <a:custGeom>
              <a:avLst/>
              <a:gdLst>
                <a:gd name="connsiteX0" fmla="*/ 0 w 127785"/>
                <a:gd name="connsiteY0" fmla="*/ 129003 h 129002"/>
                <a:gd name="connsiteX1" fmla="*/ 110424 w 127785"/>
                <a:gd name="connsiteY1" fmla="*/ 0 h 129002"/>
                <a:gd name="connsiteX2" fmla="*/ 0 w 127785"/>
                <a:gd name="connsiteY2" fmla="*/ 129003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785" h="129002">
                  <a:moveTo>
                    <a:pt x="0" y="129003"/>
                  </a:moveTo>
                  <a:cubicBezTo>
                    <a:pt x="24293" y="73458"/>
                    <a:pt x="45937" y="15259"/>
                    <a:pt x="110424" y="0"/>
                  </a:cubicBezTo>
                  <a:cubicBezTo>
                    <a:pt x="169686" y="77402"/>
                    <a:pt x="63310" y="116028"/>
                    <a:pt x="0" y="129003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ihandform 32">
              <a:extLst>
                <a:ext uri="{FF2B5EF4-FFF2-40B4-BE49-F238E27FC236}">
                  <a16:creationId xmlns:a16="http://schemas.microsoft.com/office/drawing/2014/main" id="{D0D3B0E4-BFA8-0A48-88E3-EF8C5BFD1235}"/>
                </a:ext>
              </a:extLst>
            </p:cNvPr>
            <p:cNvSpPr/>
            <p:nvPr/>
          </p:nvSpPr>
          <p:spPr>
            <a:xfrm>
              <a:off x="9515062" y="4904196"/>
              <a:ext cx="128865" cy="110573"/>
            </a:xfrm>
            <a:custGeom>
              <a:avLst/>
              <a:gdLst>
                <a:gd name="connsiteX0" fmla="*/ 128865 w 128865"/>
                <a:gd name="connsiteY0" fmla="*/ 0 h 110573"/>
                <a:gd name="connsiteX1" fmla="*/ 0 w 128865"/>
                <a:gd name="connsiteY1" fmla="*/ 110574 h 110573"/>
                <a:gd name="connsiteX2" fmla="*/ 128865 w 128865"/>
                <a:gd name="connsiteY2" fmla="*/ 0 h 11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865" h="110573">
                  <a:moveTo>
                    <a:pt x="128865" y="0"/>
                  </a:moveTo>
                  <a:cubicBezTo>
                    <a:pt x="91652" y="42608"/>
                    <a:pt x="67690" y="98484"/>
                    <a:pt x="0" y="110574"/>
                  </a:cubicBezTo>
                  <a:cubicBezTo>
                    <a:pt x="27937" y="58715"/>
                    <a:pt x="54660" y="5529"/>
                    <a:pt x="128865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ihandform 33">
              <a:extLst>
                <a:ext uri="{FF2B5EF4-FFF2-40B4-BE49-F238E27FC236}">
                  <a16:creationId xmlns:a16="http://schemas.microsoft.com/office/drawing/2014/main" id="{FBCED943-37F5-5044-9E61-27F7C7F98EBC}"/>
                </a:ext>
              </a:extLst>
            </p:cNvPr>
            <p:cNvSpPr/>
            <p:nvPr/>
          </p:nvSpPr>
          <p:spPr>
            <a:xfrm>
              <a:off x="9275809" y="7099962"/>
              <a:ext cx="89394" cy="89534"/>
            </a:xfrm>
            <a:custGeom>
              <a:avLst/>
              <a:gdLst>
                <a:gd name="connsiteX0" fmla="*/ 73616 w 89394"/>
                <a:gd name="connsiteY0" fmla="*/ 89535 h 89534"/>
                <a:gd name="connsiteX1" fmla="*/ 0 w 89394"/>
                <a:gd name="connsiteY1" fmla="*/ 15819 h 89534"/>
                <a:gd name="connsiteX2" fmla="*/ 73616 w 89394"/>
                <a:gd name="connsiteY2" fmla="*/ 89535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394" h="89534">
                  <a:moveTo>
                    <a:pt x="73616" y="89535"/>
                  </a:moveTo>
                  <a:cubicBezTo>
                    <a:pt x="26796" y="87249"/>
                    <a:pt x="2282" y="62702"/>
                    <a:pt x="0" y="15819"/>
                  </a:cubicBezTo>
                  <a:cubicBezTo>
                    <a:pt x="43250" y="-34087"/>
                    <a:pt x="123418" y="46190"/>
                    <a:pt x="73616" y="89535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ihandform 34">
              <a:extLst>
                <a:ext uri="{FF2B5EF4-FFF2-40B4-BE49-F238E27FC236}">
                  <a16:creationId xmlns:a16="http://schemas.microsoft.com/office/drawing/2014/main" id="{2D201731-E0FA-F44D-ABE4-215BCAE253D1}"/>
                </a:ext>
              </a:extLst>
            </p:cNvPr>
            <p:cNvSpPr/>
            <p:nvPr/>
          </p:nvSpPr>
          <p:spPr>
            <a:xfrm>
              <a:off x="9182136" y="4681370"/>
              <a:ext cx="75422" cy="75358"/>
            </a:xfrm>
            <a:custGeom>
              <a:avLst/>
              <a:gdLst>
                <a:gd name="connsiteX0" fmla="*/ 56865 w 75422"/>
                <a:gd name="connsiteY0" fmla="*/ 75359 h 75358"/>
                <a:gd name="connsiteX1" fmla="*/ 1653 w 75422"/>
                <a:gd name="connsiteY1" fmla="*/ 75359 h 75358"/>
                <a:gd name="connsiteX2" fmla="*/ 75269 w 75422"/>
                <a:gd name="connsiteY2" fmla="*/ 1643 h 75358"/>
                <a:gd name="connsiteX3" fmla="*/ 56865 w 75422"/>
                <a:gd name="connsiteY3" fmla="*/ 75359 h 7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22" h="75358">
                  <a:moveTo>
                    <a:pt x="56865" y="75359"/>
                  </a:moveTo>
                  <a:lnTo>
                    <a:pt x="1653" y="75359"/>
                  </a:lnTo>
                  <a:cubicBezTo>
                    <a:pt x="-6887" y="17713"/>
                    <a:pt x="17664" y="-6871"/>
                    <a:pt x="75269" y="1643"/>
                  </a:cubicBezTo>
                  <a:cubicBezTo>
                    <a:pt x="77588" y="34704"/>
                    <a:pt x="52706" y="40528"/>
                    <a:pt x="56865" y="7535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ihandform 35">
              <a:extLst>
                <a:ext uri="{FF2B5EF4-FFF2-40B4-BE49-F238E27FC236}">
                  <a16:creationId xmlns:a16="http://schemas.microsoft.com/office/drawing/2014/main" id="{4C89C72A-EE63-0F4D-B6B1-19B3D80DB715}"/>
                </a:ext>
              </a:extLst>
            </p:cNvPr>
            <p:cNvSpPr/>
            <p:nvPr/>
          </p:nvSpPr>
          <p:spPr>
            <a:xfrm>
              <a:off x="8486045" y="5272775"/>
              <a:ext cx="76303" cy="110573"/>
            </a:xfrm>
            <a:custGeom>
              <a:avLst/>
              <a:gdLst>
                <a:gd name="connsiteX0" fmla="*/ 71969 w 76303"/>
                <a:gd name="connsiteY0" fmla="*/ 0 h 110573"/>
                <a:gd name="connsiteX1" fmla="*/ 16756 w 76303"/>
                <a:gd name="connsiteY1" fmla="*/ 110574 h 110573"/>
                <a:gd name="connsiteX2" fmla="*/ 71969 w 76303"/>
                <a:gd name="connsiteY2" fmla="*/ 0 h 11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303" h="110573">
                  <a:moveTo>
                    <a:pt x="71969" y="0"/>
                  </a:moveTo>
                  <a:cubicBezTo>
                    <a:pt x="90888" y="74232"/>
                    <a:pt x="43332" y="81898"/>
                    <a:pt x="16756" y="110574"/>
                  </a:cubicBezTo>
                  <a:cubicBezTo>
                    <a:pt x="-29180" y="81051"/>
                    <a:pt x="29382" y="1843"/>
                    <a:pt x="71969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ihandform 36">
              <a:extLst>
                <a:ext uri="{FF2B5EF4-FFF2-40B4-BE49-F238E27FC236}">
                  <a16:creationId xmlns:a16="http://schemas.microsoft.com/office/drawing/2014/main" id="{3BA831AC-7D4E-BF49-9A08-7491F0446656}"/>
                </a:ext>
              </a:extLst>
            </p:cNvPr>
            <p:cNvSpPr/>
            <p:nvPr/>
          </p:nvSpPr>
          <p:spPr>
            <a:xfrm>
              <a:off x="8474869" y="5844109"/>
              <a:ext cx="84307" cy="129002"/>
            </a:xfrm>
            <a:custGeom>
              <a:avLst/>
              <a:gdLst>
                <a:gd name="connsiteX0" fmla="*/ 83145 w 84307"/>
                <a:gd name="connsiteY0" fmla="*/ 0 h 129002"/>
                <a:gd name="connsiteX1" fmla="*/ 27933 w 84307"/>
                <a:gd name="connsiteY1" fmla="*/ 129003 h 129002"/>
                <a:gd name="connsiteX2" fmla="*/ 83145 w 84307"/>
                <a:gd name="connsiteY2" fmla="*/ 0 h 12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307" h="129002">
                  <a:moveTo>
                    <a:pt x="83145" y="0"/>
                  </a:moveTo>
                  <a:cubicBezTo>
                    <a:pt x="93083" y="71394"/>
                    <a:pt x="36251" y="75927"/>
                    <a:pt x="27933" y="129003"/>
                  </a:cubicBezTo>
                  <a:cubicBezTo>
                    <a:pt x="-45021" y="107957"/>
                    <a:pt x="43466" y="20604"/>
                    <a:pt x="83145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ihandform 37">
              <a:extLst>
                <a:ext uri="{FF2B5EF4-FFF2-40B4-BE49-F238E27FC236}">
                  <a16:creationId xmlns:a16="http://schemas.microsoft.com/office/drawing/2014/main" id="{A97B1EDA-4D03-6640-80E4-CEBB3850F5EB}"/>
                </a:ext>
              </a:extLst>
            </p:cNvPr>
            <p:cNvSpPr/>
            <p:nvPr/>
          </p:nvSpPr>
          <p:spPr>
            <a:xfrm>
              <a:off x="8405092" y="7521254"/>
              <a:ext cx="116113" cy="313683"/>
            </a:xfrm>
            <a:custGeom>
              <a:avLst/>
              <a:gdLst>
                <a:gd name="connsiteX0" fmla="*/ 116113 w 116113"/>
                <a:gd name="connsiteY0" fmla="*/ 313329 h 313683"/>
                <a:gd name="connsiteX1" fmla="*/ 42497 w 116113"/>
                <a:gd name="connsiteY1" fmla="*/ 0 h 313683"/>
                <a:gd name="connsiteX2" fmla="*/ 116113 w 116113"/>
                <a:gd name="connsiteY2" fmla="*/ 313329 h 313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113" h="313683">
                  <a:moveTo>
                    <a:pt x="116113" y="313329"/>
                  </a:moveTo>
                  <a:cubicBezTo>
                    <a:pt x="-3035" y="324571"/>
                    <a:pt x="-35684" y="64870"/>
                    <a:pt x="42497" y="0"/>
                  </a:cubicBezTo>
                  <a:cubicBezTo>
                    <a:pt x="89023" y="74010"/>
                    <a:pt x="112212" y="256568"/>
                    <a:pt x="116113" y="31332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ihandform 38">
              <a:extLst>
                <a:ext uri="{FF2B5EF4-FFF2-40B4-BE49-F238E27FC236}">
                  <a16:creationId xmlns:a16="http://schemas.microsoft.com/office/drawing/2014/main" id="{EDC22843-75E1-AC4E-AA9E-7EC8B1797979}"/>
                </a:ext>
              </a:extLst>
            </p:cNvPr>
            <p:cNvSpPr/>
            <p:nvPr/>
          </p:nvSpPr>
          <p:spPr>
            <a:xfrm>
              <a:off x="8205111" y="7076391"/>
              <a:ext cx="279285" cy="334252"/>
            </a:xfrm>
            <a:custGeom>
              <a:avLst/>
              <a:gdLst>
                <a:gd name="connsiteX0" fmla="*/ 279286 w 279285"/>
                <a:gd name="connsiteY0" fmla="*/ 334252 h 334252"/>
                <a:gd name="connsiteX1" fmla="*/ 95245 w 279285"/>
                <a:gd name="connsiteY1" fmla="*/ 76247 h 334252"/>
                <a:gd name="connsiteX2" fmla="*/ 3225 w 279285"/>
                <a:gd name="connsiteY2" fmla="*/ 113105 h 334252"/>
                <a:gd name="connsiteX3" fmla="*/ 21629 w 279285"/>
                <a:gd name="connsiteY3" fmla="*/ 2531 h 334252"/>
                <a:gd name="connsiteX4" fmla="*/ 279286 w 279285"/>
                <a:gd name="connsiteY4" fmla="*/ 334252 h 33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285" h="334252">
                  <a:moveTo>
                    <a:pt x="279286" y="334252"/>
                  </a:moveTo>
                  <a:cubicBezTo>
                    <a:pt x="159807" y="306461"/>
                    <a:pt x="175524" y="143292"/>
                    <a:pt x="95245" y="76247"/>
                  </a:cubicBezTo>
                  <a:cubicBezTo>
                    <a:pt x="60130" y="84098"/>
                    <a:pt x="61934" y="128917"/>
                    <a:pt x="3225" y="113105"/>
                  </a:cubicBezTo>
                  <a:cubicBezTo>
                    <a:pt x="-10063" y="56786"/>
                    <a:pt x="22034" y="45950"/>
                    <a:pt x="21629" y="2531"/>
                  </a:cubicBezTo>
                  <a:cubicBezTo>
                    <a:pt x="240453" y="-27361"/>
                    <a:pt x="268869" y="214980"/>
                    <a:pt x="279286" y="33425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ihandform 39">
              <a:extLst>
                <a:ext uri="{FF2B5EF4-FFF2-40B4-BE49-F238E27FC236}">
                  <a16:creationId xmlns:a16="http://schemas.microsoft.com/office/drawing/2014/main" id="{67C958E4-6FC9-1142-A7D0-E2900A724072}"/>
                </a:ext>
              </a:extLst>
            </p:cNvPr>
            <p:cNvSpPr/>
            <p:nvPr/>
          </p:nvSpPr>
          <p:spPr>
            <a:xfrm>
              <a:off x="8364322" y="5475531"/>
              <a:ext cx="84586" cy="165860"/>
            </a:xfrm>
            <a:custGeom>
              <a:avLst/>
              <a:gdLst>
                <a:gd name="connsiteX0" fmla="*/ 83267 w 84586"/>
                <a:gd name="connsiteY0" fmla="*/ 0 h 165860"/>
                <a:gd name="connsiteX1" fmla="*/ 28055 w 84586"/>
                <a:gd name="connsiteY1" fmla="*/ 165861 h 165860"/>
                <a:gd name="connsiteX2" fmla="*/ 83267 w 84586"/>
                <a:gd name="connsiteY2" fmla="*/ 0 h 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586" h="165860">
                  <a:moveTo>
                    <a:pt x="83267" y="0"/>
                  </a:moveTo>
                  <a:cubicBezTo>
                    <a:pt x="93794" y="84220"/>
                    <a:pt x="38177" y="102281"/>
                    <a:pt x="28055" y="165861"/>
                  </a:cubicBezTo>
                  <a:cubicBezTo>
                    <a:pt x="-35145" y="130145"/>
                    <a:pt x="19442" y="16144"/>
                    <a:pt x="83267" y="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ihandform 40">
              <a:extLst>
                <a:ext uri="{FF2B5EF4-FFF2-40B4-BE49-F238E27FC236}">
                  <a16:creationId xmlns:a16="http://schemas.microsoft.com/office/drawing/2014/main" id="{D29A799C-A812-B147-86EA-0D88C1D9CB78}"/>
                </a:ext>
              </a:extLst>
            </p:cNvPr>
            <p:cNvSpPr/>
            <p:nvPr/>
          </p:nvSpPr>
          <p:spPr>
            <a:xfrm>
              <a:off x="8298030" y="13158990"/>
              <a:ext cx="94346" cy="78721"/>
            </a:xfrm>
            <a:custGeom>
              <a:avLst/>
              <a:gdLst>
                <a:gd name="connsiteX0" fmla="*/ 94347 w 94346"/>
                <a:gd name="connsiteY0" fmla="*/ 1927 h 78721"/>
                <a:gd name="connsiteX1" fmla="*/ 2326 w 94346"/>
                <a:gd name="connsiteY1" fmla="*/ 75679 h 78721"/>
                <a:gd name="connsiteX2" fmla="*/ 94347 w 94346"/>
                <a:gd name="connsiteY2" fmla="*/ 1964 h 7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346" h="78721">
                  <a:moveTo>
                    <a:pt x="94347" y="1927"/>
                  </a:moveTo>
                  <a:cubicBezTo>
                    <a:pt x="92028" y="54928"/>
                    <a:pt x="71305" y="89464"/>
                    <a:pt x="2326" y="75679"/>
                  </a:cubicBezTo>
                  <a:cubicBezTo>
                    <a:pt x="-10557" y="7492"/>
                    <a:pt x="31442" y="-5777"/>
                    <a:pt x="94347" y="1964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ihandform 41">
              <a:extLst>
                <a:ext uri="{FF2B5EF4-FFF2-40B4-BE49-F238E27FC236}">
                  <a16:creationId xmlns:a16="http://schemas.microsoft.com/office/drawing/2014/main" id="{28E1C1A5-3FC1-684B-8AD6-4C08DEB47F34}"/>
                </a:ext>
              </a:extLst>
            </p:cNvPr>
            <p:cNvSpPr/>
            <p:nvPr/>
          </p:nvSpPr>
          <p:spPr>
            <a:xfrm>
              <a:off x="7893355" y="11741482"/>
              <a:ext cx="57287" cy="133373"/>
            </a:xfrm>
            <a:custGeom>
              <a:avLst/>
              <a:gdLst>
                <a:gd name="connsiteX0" fmla="*/ 57287 w 57287"/>
                <a:gd name="connsiteY0" fmla="*/ 129040 h 133373"/>
                <a:gd name="connsiteX1" fmla="*/ 2075 w 57287"/>
                <a:gd name="connsiteY1" fmla="*/ 0 h 133373"/>
                <a:gd name="connsiteX2" fmla="*/ 57287 w 57287"/>
                <a:gd name="connsiteY2" fmla="*/ 129003 h 13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287" h="133373">
                  <a:moveTo>
                    <a:pt x="57287" y="129040"/>
                  </a:moveTo>
                  <a:cubicBezTo>
                    <a:pt x="-30795" y="155798"/>
                    <a:pt x="11571" y="51970"/>
                    <a:pt x="2075" y="0"/>
                  </a:cubicBezTo>
                  <a:cubicBezTo>
                    <a:pt x="53643" y="9952"/>
                    <a:pt x="36122" y="88828"/>
                    <a:pt x="57287" y="129003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ihandform 42">
              <a:extLst>
                <a:ext uri="{FF2B5EF4-FFF2-40B4-BE49-F238E27FC236}">
                  <a16:creationId xmlns:a16="http://schemas.microsoft.com/office/drawing/2014/main" id="{69434D85-D476-C049-952C-B5C5AA5C2187}"/>
                </a:ext>
              </a:extLst>
            </p:cNvPr>
            <p:cNvSpPr/>
            <p:nvPr/>
          </p:nvSpPr>
          <p:spPr>
            <a:xfrm>
              <a:off x="7867069" y="11944238"/>
              <a:ext cx="83572" cy="368578"/>
            </a:xfrm>
            <a:custGeom>
              <a:avLst/>
              <a:gdLst>
                <a:gd name="connsiteX0" fmla="*/ 83573 w 83572"/>
                <a:gd name="connsiteY0" fmla="*/ 368579 h 368578"/>
                <a:gd name="connsiteX1" fmla="*/ 28361 w 83572"/>
                <a:gd name="connsiteY1" fmla="*/ 0 h 368578"/>
                <a:gd name="connsiteX2" fmla="*/ 83573 w 83572"/>
                <a:gd name="connsiteY2" fmla="*/ 368579 h 368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572" h="368578">
                  <a:moveTo>
                    <a:pt x="83573" y="368579"/>
                  </a:moveTo>
                  <a:cubicBezTo>
                    <a:pt x="-30680" y="303008"/>
                    <a:pt x="-5098" y="131177"/>
                    <a:pt x="28361" y="0"/>
                  </a:cubicBezTo>
                  <a:cubicBezTo>
                    <a:pt x="142171" y="53813"/>
                    <a:pt x="25526" y="244736"/>
                    <a:pt x="83573" y="3685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ihandform 43">
              <a:extLst>
                <a:ext uri="{FF2B5EF4-FFF2-40B4-BE49-F238E27FC236}">
                  <a16:creationId xmlns:a16="http://schemas.microsoft.com/office/drawing/2014/main" id="{676357CF-0AF8-FA41-BACE-00ED091E2DE1}"/>
                </a:ext>
              </a:extLst>
            </p:cNvPr>
            <p:cNvSpPr/>
            <p:nvPr/>
          </p:nvSpPr>
          <p:spPr>
            <a:xfrm>
              <a:off x="7085614" y="13989599"/>
              <a:ext cx="331273" cy="203338"/>
            </a:xfrm>
            <a:custGeom>
              <a:avLst/>
              <a:gdLst>
                <a:gd name="connsiteX0" fmla="*/ 331273 w 331273"/>
                <a:gd name="connsiteY0" fmla="*/ 111194 h 203338"/>
                <a:gd name="connsiteX1" fmla="*/ 257657 w 331273"/>
                <a:gd name="connsiteY1" fmla="*/ 203338 h 203338"/>
                <a:gd name="connsiteX2" fmla="*/ 0 w 331273"/>
                <a:gd name="connsiteY2" fmla="*/ 92765 h 203338"/>
                <a:gd name="connsiteX3" fmla="*/ 0 w 331273"/>
                <a:gd name="connsiteY3" fmla="*/ 620 h 203338"/>
                <a:gd name="connsiteX4" fmla="*/ 331273 w 331273"/>
                <a:gd name="connsiteY4" fmla="*/ 111194 h 20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273" h="203338">
                  <a:moveTo>
                    <a:pt x="331273" y="111194"/>
                  </a:moveTo>
                  <a:cubicBezTo>
                    <a:pt x="329065" y="164269"/>
                    <a:pt x="252798" y="143149"/>
                    <a:pt x="257657" y="203338"/>
                  </a:cubicBezTo>
                  <a:cubicBezTo>
                    <a:pt x="178115" y="160141"/>
                    <a:pt x="133356" y="82113"/>
                    <a:pt x="0" y="92765"/>
                  </a:cubicBezTo>
                  <a:lnTo>
                    <a:pt x="0" y="620"/>
                  </a:lnTo>
                  <a:cubicBezTo>
                    <a:pt x="156545" y="-8595"/>
                    <a:pt x="207414" y="87605"/>
                    <a:pt x="331273" y="111194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ihandform 44">
              <a:extLst>
                <a:ext uri="{FF2B5EF4-FFF2-40B4-BE49-F238E27FC236}">
                  <a16:creationId xmlns:a16="http://schemas.microsoft.com/office/drawing/2014/main" id="{AF2CF0A6-3E87-A94E-B39B-33B6375EEB1A}"/>
                </a:ext>
              </a:extLst>
            </p:cNvPr>
            <p:cNvSpPr/>
            <p:nvPr/>
          </p:nvSpPr>
          <p:spPr>
            <a:xfrm>
              <a:off x="6142036" y="9216533"/>
              <a:ext cx="8949902" cy="16978204"/>
            </a:xfrm>
            <a:custGeom>
              <a:avLst/>
              <a:gdLst>
                <a:gd name="connsiteX0" fmla="*/ 7127789 w 8949902"/>
                <a:gd name="connsiteY0" fmla="*/ 2856708 h 16978204"/>
                <a:gd name="connsiteX1" fmla="*/ 7127789 w 8949902"/>
                <a:gd name="connsiteY1" fmla="*/ 2690847 h 16978204"/>
                <a:gd name="connsiteX2" fmla="*/ 6962152 w 8949902"/>
                <a:gd name="connsiteY2" fmla="*/ 3225287 h 16978204"/>
                <a:gd name="connsiteX3" fmla="*/ 6796515 w 8949902"/>
                <a:gd name="connsiteY3" fmla="*/ 3704476 h 16978204"/>
                <a:gd name="connsiteX4" fmla="*/ 7164597 w 8949902"/>
                <a:gd name="connsiteY4" fmla="*/ 4791821 h 16978204"/>
                <a:gd name="connsiteX5" fmla="*/ 7201405 w 8949902"/>
                <a:gd name="connsiteY5" fmla="*/ 5141971 h 16978204"/>
                <a:gd name="connsiteX6" fmla="*/ 6962152 w 8949902"/>
                <a:gd name="connsiteY6" fmla="*/ 6321460 h 16978204"/>
                <a:gd name="connsiteX7" fmla="*/ 6962152 w 8949902"/>
                <a:gd name="connsiteY7" fmla="*/ 6542608 h 16978204"/>
                <a:gd name="connsiteX8" fmla="*/ 7054172 w 8949902"/>
                <a:gd name="connsiteY8" fmla="*/ 7187658 h 16978204"/>
                <a:gd name="connsiteX9" fmla="*/ 7017364 w 8949902"/>
                <a:gd name="connsiteY9" fmla="*/ 7279803 h 16978204"/>
                <a:gd name="connsiteX10" fmla="*/ 7146193 w 8949902"/>
                <a:gd name="connsiteY10" fmla="*/ 7758991 h 16978204"/>
                <a:gd name="connsiteX11" fmla="*/ 7403850 w 8949902"/>
                <a:gd name="connsiteY11" fmla="*/ 10726198 h 16978204"/>
                <a:gd name="connsiteX12" fmla="*/ 7495907 w 8949902"/>
                <a:gd name="connsiteY12" fmla="*/ 11776723 h 16978204"/>
                <a:gd name="connsiteX13" fmla="*/ 7403850 w 8949902"/>
                <a:gd name="connsiteY13" fmla="*/ 11832009 h 16978204"/>
                <a:gd name="connsiteX14" fmla="*/ 7459099 w 8949902"/>
                <a:gd name="connsiteY14" fmla="*/ 11942583 h 16978204"/>
                <a:gd name="connsiteX15" fmla="*/ 7256617 w 8949902"/>
                <a:gd name="connsiteY15" fmla="*/ 13251111 h 16978204"/>
                <a:gd name="connsiteX16" fmla="*/ 6833323 w 8949902"/>
                <a:gd name="connsiteY16" fmla="*/ 14688643 h 16978204"/>
                <a:gd name="connsiteX17" fmla="*/ 6667650 w 8949902"/>
                <a:gd name="connsiteY17" fmla="*/ 15057258 h 16978204"/>
                <a:gd name="connsiteX18" fmla="*/ 7367042 w 8949902"/>
                <a:gd name="connsiteY18" fmla="*/ 15849741 h 16978204"/>
                <a:gd name="connsiteX19" fmla="*/ 7900797 w 8949902"/>
                <a:gd name="connsiteY19" fmla="*/ 16218320 h 16978204"/>
                <a:gd name="connsiteX20" fmla="*/ 7790372 w 8949902"/>
                <a:gd name="connsiteY20" fmla="*/ 16218320 h 16978204"/>
                <a:gd name="connsiteX21" fmla="*/ 7992817 w 8949902"/>
                <a:gd name="connsiteY21" fmla="*/ 16586935 h 16978204"/>
                <a:gd name="connsiteX22" fmla="*/ 7735160 w 8949902"/>
                <a:gd name="connsiteY22" fmla="*/ 16328894 h 16978204"/>
                <a:gd name="connsiteX23" fmla="*/ 7900797 w 8949902"/>
                <a:gd name="connsiteY23" fmla="*/ 16660651 h 16978204"/>
                <a:gd name="connsiteX24" fmla="*/ 7827181 w 8949902"/>
                <a:gd name="connsiteY24" fmla="*/ 16808082 h 16978204"/>
                <a:gd name="connsiteX25" fmla="*/ 7459099 w 8949902"/>
                <a:gd name="connsiteY25" fmla="*/ 16457932 h 16978204"/>
                <a:gd name="connsiteX26" fmla="*/ 7569524 w 8949902"/>
                <a:gd name="connsiteY26" fmla="*/ 16863370 h 16978204"/>
                <a:gd name="connsiteX27" fmla="*/ 7514311 w 8949902"/>
                <a:gd name="connsiteY27" fmla="*/ 16623793 h 16978204"/>
                <a:gd name="connsiteX28" fmla="*/ 7127789 w 8949902"/>
                <a:gd name="connsiteY28" fmla="*/ 16476361 h 16978204"/>
                <a:gd name="connsiteX29" fmla="*/ 7403850 w 8949902"/>
                <a:gd name="connsiteY29" fmla="*/ 16623793 h 16978204"/>
                <a:gd name="connsiteX30" fmla="*/ 7293425 w 8949902"/>
                <a:gd name="connsiteY30" fmla="*/ 16955514 h 16978204"/>
                <a:gd name="connsiteX31" fmla="*/ 6943748 w 8949902"/>
                <a:gd name="connsiteY31" fmla="*/ 16771224 h 16978204"/>
                <a:gd name="connsiteX32" fmla="*/ 6575630 w 8949902"/>
                <a:gd name="connsiteY32" fmla="*/ 16586935 h 16978204"/>
                <a:gd name="connsiteX33" fmla="*/ 6170740 w 8949902"/>
                <a:gd name="connsiteY33" fmla="*/ 16292036 h 16978204"/>
                <a:gd name="connsiteX34" fmla="*/ 5103230 w 8949902"/>
                <a:gd name="connsiteY34" fmla="*/ 15720739 h 16978204"/>
                <a:gd name="connsiteX35" fmla="*/ 5342520 w 8949902"/>
                <a:gd name="connsiteY35" fmla="*/ 14578070 h 16978204"/>
                <a:gd name="connsiteX36" fmla="*/ 5305675 w 8949902"/>
                <a:gd name="connsiteY36" fmla="*/ 14485925 h 16978204"/>
                <a:gd name="connsiteX37" fmla="*/ 5360924 w 8949902"/>
                <a:gd name="connsiteY37" fmla="*/ 14356922 h 16978204"/>
                <a:gd name="connsiteX38" fmla="*/ 5342520 w 8949902"/>
                <a:gd name="connsiteY38" fmla="*/ 13453830 h 16978204"/>
                <a:gd name="connsiteX39" fmla="*/ 5324079 w 8949902"/>
                <a:gd name="connsiteY39" fmla="*/ 12882496 h 16978204"/>
                <a:gd name="connsiteX40" fmla="*/ 5342520 w 8949902"/>
                <a:gd name="connsiteY40" fmla="*/ 12016299 h 16978204"/>
                <a:gd name="connsiteX41" fmla="*/ 5250463 w 8949902"/>
                <a:gd name="connsiteY41" fmla="*/ 11905725 h 16978204"/>
                <a:gd name="connsiteX42" fmla="*/ 5103230 w 8949902"/>
                <a:gd name="connsiteY42" fmla="*/ 10873667 h 16978204"/>
                <a:gd name="connsiteX43" fmla="*/ 4882381 w 8949902"/>
                <a:gd name="connsiteY43" fmla="*/ 10412906 h 16978204"/>
                <a:gd name="connsiteX44" fmla="*/ 4735149 w 8949902"/>
                <a:gd name="connsiteY44" fmla="*/ 9767857 h 16978204"/>
                <a:gd name="connsiteX45" fmla="*/ 4827169 w 8949902"/>
                <a:gd name="connsiteY45" fmla="*/ 9104378 h 16978204"/>
                <a:gd name="connsiteX46" fmla="*/ 5048018 w 8949902"/>
                <a:gd name="connsiteY46" fmla="*/ 8717370 h 16978204"/>
                <a:gd name="connsiteX47" fmla="*/ 4459087 w 8949902"/>
                <a:gd name="connsiteY47" fmla="*/ 9491423 h 16978204"/>
                <a:gd name="connsiteX48" fmla="*/ 4275047 w 8949902"/>
                <a:gd name="connsiteY48" fmla="*/ 9399278 h 16978204"/>
                <a:gd name="connsiteX49" fmla="*/ 3925332 w 8949902"/>
                <a:gd name="connsiteY49" fmla="*/ 8680475 h 16978204"/>
                <a:gd name="connsiteX50" fmla="*/ 3870120 w 8949902"/>
                <a:gd name="connsiteY50" fmla="*/ 8772657 h 16978204"/>
                <a:gd name="connsiteX51" fmla="*/ 4091006 w 8949902"/>
                <a:gd name="connsiteY51" fmla="*/ 9214952 h 16978204"/>
                <a:gd name="connsiteX52" fmla="*/ 4219834 w 8949902"/>
                <a:gd name="connsiteY52" fmla="*/ 9970576 h 16978204"/>
                <a:gd name="connsiteX53" fmla="*/ 3833312 w 8949902"/>
                <a:gd name="connsiteY53" fmla="*/ 10947383 h 16978204"/>
                <a:gd name="connsiteX54" fmla="*/ 3557251 w 8949902"/>
                <a:gd name="connsiteY54" fmla="*/ 12292770 h 16978204"/>
                <a:gd name="connsiteX55" fmla="*/ 3557251 w 8949902"/>
                <a:gd name="connsiteY55" fmla="*/ 12513918 h 16978204"/>
                <a:gd name="connsiteX56" fmla="*/ 3667675 w 8949902"/>
                <a:gd name="connsiteY56" fmla="*/ 13804018 h 16978204"/>
                <a:gd name="connsiteX57" fmla="*/ 3741292 w 8949902"/>
                <a:gd name="connsiteY57" fmla="*/ 15094116 h 16978204"/>
                <a:gd name="connsiteX58" fmla="*/ 3833312 w 8949902"/>
                <a:gd name="connsiteY58" fmla="*/ 15315263 h 16978204"/>
                <a:gd name="connsiteX59" fmla="*/ 3851716 w 8949902"/>
                <a:gd name="connsiteY59" fmla="*/ 15554840 h 16978204"/>
                <a:gd name="connsiteX60" fmla="*/ 3925332 w 8949902"/>
                <a:gd name="connsiteY60" fmla="*/ 15757596 h 16978204"/>
                <a:gd name="connsiteX61" fmla="*/ 3833312 w 8949902"/>
                <a:gd name="connsiteY61" fmla="*/ 15776025 h 16978204"/>
                <a:gd name="connsiteX62" fmla="*/ 3097112 w 8949902"/>
                <a:gd name="connsiteY62" fmla="*/ 16163033 h 16978204"/>
                <a:gd name="connsiteX63" fmla="*/ 2379316 w 8949902"/>
                <a:gd name="connsiteY63" fmla="*/ 16771224 h 16978204"/>
                <a:gd name="connsiteX64" fmla="*/ 2195276 w 8949902"/>
                <a:gd name="connsiteY64" fmla="*/ 16771224 h 16978204"/>
                <a:gd name="connsiteX65" fmla="*/ 1569500 w 8949902"/>
                <a:gd name="connsiteY65" fmla="*/ 16900228 h 16978204"/>
                <a:gd name="connsiteX66" fmla="*/ 1569500 w 8949902"/>
                <a:gd name="connsiteY66" fmla="*/ 16734366 h 16978204"/>
                <a:gd name="connsiteX67" fmla="*/ 1992794 w 8949902"/>
                <a:gd name="connsiteY67" fmla="*/ 16531648 h 16978204"/>
                <a:gd name="connsiteX68" fmla="*/ 1808753 w 8949902"/>
                <a:gd name="connsiteY68" fmla="*/ 16494790 h 16978204"/>
                <a:gd name="connsiteX69" fmla="*/ 1514288 w 8949902"/>
                <a:gd name="connsiteY69" fmla="*/ 16937084 h 16978204"/>
                <a:gd name="connsiteX70" fmla="*/ 1403864 w 8949902"/>
                <a:gd name="connsiteY70" fmla="*/ 16955514 h 16978204"/>
                <a:gd name="connsiteX71" fmla="*/ 1569500 w 8949902"/>
                <a:gd name="connsiteY71" fmla="*/ 16550077 h 16978204"/>
                <a:gd name="connsiteX72" fmla="*/ 1182978 w 8949902"/>
                <a:gd name="connsiteY72" fmla="*/ 16844940 h 16978204"/>
                <a:gd name="connsiteX73" fmla="*/ 1274998 w 8949902"/>
                <a:gd name="connsiteY73" fmla="*/ 16457932 h 16978204"/>
                <a:gd name="connsiteX74" fmla="*/ 1054149 w 8949902"/>
                <a:gd name="connsiteY74" fmla="*/ 16660651 h 16978204"/>
                <a:gd name="connsiteX75" fmla="*/ 1164574 w 8949902"/>
                <a:gd name="connsiteY75" fmla="*/ 16402645 h 16978204"/>
                <a:gd name="connsiteX76" fmla="*/ 1127766 w 8949902"/>
                <a:gd name="connsiteY76" fmla="*/ 16273607 h 16978204"/>
                <a:gd name="connsiteX77" fmla="*/ 1587904 w 8949902"/>
                <a:gd name="connsiteY77" fmla="*/ 15941886 h 16978204"/>
                <a:gd name="connsiteX78" fmla="*/ 1937582 w 8949902"/>
                <a:gd name="connsiteY78" fmla="*/ 15499553 h 16978204"/>
                <a:gd name="connsiteX79" fmla="*/ 2342508 w 8949902"/>
                <a:gd name="connsiteY79" fmla="*/ 15167832 h 16978204"/>
                <a:gd name="connsiteX80" fmla="*/ 2011235 w 8949902"/>
                <a:gd name="connsiteY80" fmla="*/ 14356922 h 16978204"/>
                <a:gd name="connsiteX81" fmla="*/ 1716733 w 8949902"/>
                <a:gd name="connsiteY81" fmla="*/ 13490688 h 16978204"/>
                <a:gd name="connsiteX82" fmla="*/ 1495884 w 8949902"/>
                <a:gd name="connsiteY82" fmla="*/ 11905725 h 16978204"/>
                <a:gd name="connsiteX83" fmla="*/ 1514288 w 8949902"/>
                <a:gd name="connsiteY83" fmla="*/ 10062720 h 16978204"/>
                <a:gd name="connsiteX84" fmla="*/ 1514288 w 8949902"/>
                <a:gd name="connsiteY84" fmla="*/ 9767857 h 16978204"/>
                <a:gd name="connsiteX85" fmla="*/ 1643117 w 8949902"/>
                <a:gd name="connsiteY85" fmla="*/ 8348755 h 16978204"/>
                <a:gd name="connsiteX86" fmla="*/ 1790349 w 8949902"/>
                <a:gd name="connsiteY86" fmla="*/ 6081884 h 16978204"/>
                <a:gd name="connsiteX87" fmla="*/ 1827157 w 8949902"/>
                <a:gd name="connsiteY87" fmla="*/ 5989702 h 16978204"/>
                <a:gd name="connsiteX88" fmla="*/ 1753541 w 8949902"/>
                <a:gd name="connsiteY88" fmla="*/ 5915986 h 16978204"/>
                <a:gd name="connsiteX89" fmla="*/ 1716733 w 8949902"/>
                <a:gd name="connsiteY89" fmla="*/ 4810213 h 16978204"/>
                <a:gd name="connsiteX90" fmla="*/ 1790349 w 8949902"/>
                <a:gd name="connsiteY90" fmla="*/ 4736497 h 16978204"/>
                <a:gd name="connsiteX91" fmla="*/ 1753541 w 8949902"/>
                <a:gd name="connsiteY91" fmla="*/ 4699639 h 16978204"/>
                <a:gd name="connsiteX92" fmla="*/ 1919178 w 8949902"/>
                <a:gd name="connsiteY92" fmla="*/ 3888692 h 16978204"/>
                <a:gd name="connsiteX93" fmla="*/ 1992794 w 8949902"/>
                <a:gd name="connsiteY93" fmla="*/ 3833405 h 16978204"/>
                <a:gd name="connsiteX94" fmla="*/ 2121659 w 8949902"/>
                <a:gd name="connsiteY94" fmla="*/ 3870263 h 16978204"/>
                <a:gd name="connsiteX95" fmla="*/ 1808753 w 8949902"/>
                <a:gd name="connsiteY95" fmla="*/ 3133068 h 16978204"/>
                <a:gd name="connsiteX96" fmla="*/ 1900774 w 8949902"/>
                <a:gd name="connsiteY96" fmla="*/ 3649115 h 16978204"/>
                <a:gd name="connsiteX97" fmla="*/ 1827157 w 8949902"/>
                <a:gd name="connsiteY97" fmla="*/ 3759689 h 16978204"/>
                <a:gd name="connsiteX98" fmla="*/ 1771945 w 8949902"/>
                <a:gd name="connsiteY98" fmla="*/ 4036160 h 16978204"/>
                <a:gd name="connsiteX99" fmla="*/ 1643117 w 8949902"/>
                <a:gd name="connsiteY99" fmla="*/ 4662781 h 16978204"/>
                <a:gd name="connsiteX100" fmla="*/ 1587904 w 8949902"/>
                <a:gd name="connsiteY100" fmla="*/ 4939215 h 16978204"/>
                <a:gd name="connsiteX101" fmla="*/ 1643117 w 8949902"/>
                <a:gd name="connsiteY101" fmla="*/ 4976073 h 16978204"/>
                <a:gd name="connsiteX102" fmla="*/ 1532692 w 8949902"/>
                <a:gd name="connsiteY102" fmla="*/ 5842271 h 16978204"/>
                <a:gd name="connsiteX103" fmla="*/ 1477480 w 8949902"/>
                <a:gd name="connsiteY103" fmla="*/ 5860700 h 16978204"/>
                <a:gd name="connsiteX104" fmla="*/ 1311843 w 8949902"/>
                <a:gd name="connsiteY104" fmla="*/ 6671647 h 16978204"/>
                <a:gd name="connsiteX105" fmla="*/ 1238190 w 8949902"/>
                <a:gd name="connsiteY105" fmla="*/ 6874366 h 16978204"/>
                <a:gd name="connsiteX106" fmla="*/ 1293439 w 8949902"/>
                <a:gd name="connsiteY106" fmla="*/ 6948082 h 16978204"/>
                <a:gd name="connsiteX107" fmla="*/ 1090958 w 8949902"/>
                <a:gd name="connsiteY107" fmla="*/ 7316696 h 16978204"/>
                <a:gd name="connsiteX108" fmla="*/ 1311843 w 8949902"/>
                <a:gd name="connsiteY108" fmla="*/ 8993805 h 16978204"/>
                <a:gd name="connsiteX109" fmla="*/ 1182978 w 8949902"/>
                <a:gd name="connsiteY109" fmla="*/ 9049091 h 16978204"/>
                <a:gd name="connsiteX110" fmla="*/ 1090958 w 8949902"/>
                <a:gd name="connsiteY110" fmla="*/ 9012233 h 16978204"/>
                <a:gd name="connsiteX111" fmla="*/ 980533 w 8949902"/>
                <a:gd name="connsiteY111" fmla="*/ 8698941 h 16978204"/>
                <a:gd name="connsiteX112" fmla="*/ 980533 w 8949902"/>
                <a:gd name="connsiteY112" fmla="*/ 8293468 h 16978204"/>
                <a:gd name="connsiteX113" fmla="*/ 888513 w 8949902"/>
                <a:gd name="connsiteY113" fmla="*/ 8698941 h 16978204"/>
                <a:gd name="connsiteX114" fmla="*/ 888513 w 8949902"/>
                <a:gd name="connsiteY114" fmla="*/ 9270239 h 16978204"/>
                <a:gd name="connsiteX115" fmla="*/ 998937 w 8949902"/>
                <a:gd name="connsiteY115" fmla="*/ 9657284 h 16978204"/>
                <a:gd name="connsiteX116" fmla="*/ 814896 w 8949902"/>
                <a:gd name="connsiteY116" fmla="*/ 9657284 h 16978204"/>
                <a:gd name="connsiteX117" fmla="*/ 538799 w 8949902"/>
                <a:gd name="connsiteY117" fmla="*/ 8643617 h 16978204"/>
                <a:gd name="connsiteX118" fmla="*/ 336354 w 8949902"/>
                <a:gd name="connsiteY118" fmla="*/ 8551473 h 16978204"/>
                <a:gd name="connsiteX119" fmla="*/ 465182 w 8949902"/>
                <a:gd name="connsiteY119" fmla="*/ 8791086 h 16978204"/>
                <a:gd name="connsiteX120" fmla="*/ 428374 w 8949902"/>
                <a:gd name="connsiteY120" fmla="*/ 8920089 h 16978204"/>
                <a:gd name="connsiteX121" fmla="*/ 465182 w 8949902"/>
                <a:gd name="connsiteY121" fmla="*/ 9214952 h 16978204"/>
                <a:gd name="connsiteX122" fmla="*/ 649260 w 8949902"/>
                <a:gd name="connsiteY122" fmla="*/ 9454565 h 16978204"/>
                <a:gd name="connsiteX123" fmla="*/ 538799 w 8949902"/>
                <a:gd name="connsiteY123" fmla="*/ 9288668 h 16978204"/>
                <a:gd name="connsiteX124" fmla="*/ 428374 w 8949902"/>
                <a:gd name="connsiteY124" fmla="*/ 9325526 h 16978204"/>
                <a:gd name="connsiteX125" fmla="*/ 244333 w 8949902"/>
                <a:gd name="connsiteY125" fmla="*/ 8606760 h 16978204"/>
                <a:gd name="connsiteX126" fmla="*/ 207525 w 8949902"/>
                <a:gd name="connsiteY126" fmla="*/ 8975376 h 16978204"/>
                <a:gd name="connsiteX127" fmla="*/ 5080 w 8949902"/>
                <a:gd name="connsiteY127" fmla="*/ 8533044 h 16978204"/>
                <a:gd name="connsiteX128" fmla="*/ 133909 w 8949902"/>
                <a:gd name="connsiteY128" fmla="*/ 7464128 h 16978204"/>
                <a:gd name="connsiteX129" fmla="*/ 97101 w 8949902"/>
                <a:gd name="connsiteY129" fmla="*/ 7077084 h 16978204"/>
                <a:gd name="connsiteX130" fmla="*/ 23484 w 8949902"/>
                <a:gd name="connsiteY130" fmla="*/ 6929653 h 16978204"/>
                <a:gd name="connsiteX131" fmla="*/ 225929 w 8949902"/>
                <a:gd name="connsiteY131" fmla="*/ 4902357 h 16978204"/>
                <a:gd name="connsiteX132" fmla="*/ 409970 w 8949902"/>
                <a:gd name="connsiteY132" fmla="*/ 3501684 h 16978204"/>
                <a:gd name="connsiteX133" fmla="*/ 465182 w 8949902"/>
                <a:gd name="connsiteY133" fmla="*/ 3169926 h 16978204"/>
                <a:gd name="connsiteX134" fmla="*/ 465182 w 8949902"/>
                <a:gd name="connsiteY134" fmla="*/ 2856634 h 16978204"/>
                <a:gd name="connsiteX135" fmla="*/ 538799 w 8949902"/>
                <a:gd name="connsiteY135" fmla="*/ 2764489 h 16978204"/>
                <a:gd name="connsiteX136" fmla="*/ 630856 w 8949902"/>
                <a:gd name="connsiteY136" fmla="*/ 2266871 h 16978204"/>
                <a:gd name="connsiteX137" fmla="*/ 722876 w 8949902"/>
                <a:gd name="connsiteY137" fmla="*/ 1787681 h 16978204"/>
                <a:gd name="connsiteX138" fmla="*/ 980533 w 8949902"/>
                <a:gd name="connsiteY138" fmla="*/ 1161097 h 16978204"/>
                <a:gd name="connsiteX139" fmla="*/ 1054149 w 8949902"/>
                <a:gd name="connsiteY139" fmla="*/ 1161097 h 16978204"/>
                <a:gd name="connsiteX140" fmla="*/ 1385460 w 8949902"/>
                <a:gd name="connsiteY140" fmla="*/ 847768 h 16978204"/>
                <a:gd name="connsiteX141" fmla="*/ 1716733 w 8949902"/>
                <a:gd name="connsiteY141" fmla="*/ 608192 h 16978204"/>
                <a:gd name="connsiteX142" fmla="*/ 1771945 w 8949902"/>
                <a:gd name="connsiteY142" fmla="*/ 663479 h 16978204"/>
                <a:gd name="connsiteX143" fmla="*/ 1790349 w 8949902"/>
                <a:gd name="connsiteY143" fmla="*/ 589763 h 16978204"/>
                <a:gd name="connsiteX144" fmla="*/ 2084851 w 8949902"/>
                <a:gd name="connsiteY144" fmla="*/ 589763 h 16978204"/>
                <a:gd name="connsiteX145" fmla="*/ 2103255 w 8949902"/>
                <a:gd name="connsiteY145" fmla="*/ 479189 h 16978204"/>
                <a:gd name="connsiteX146" fmla="*/ 2434529 w 8949902"/>
                <a:gd name="connsiteY146" fmla="*/ 460760 h 16978204"/>
                <a:gd name="connsiteX147" fmla="*/ 2452933 w 8949902"/>
                <a:gd name="connsiteY147" fmla="*/ 368579 h 16978204"/>
                <a:gd name="connsiteX148" fmla="*/ 3078708 w 8949902"/>
                <a:gd name="connsiteY148" fmla="*/ 110574 h 16978204"/>
                <a:gd name="connsiteX149" fmla="*/ 3133920 w 8949902"/>
                <a:gd name="connsiteY149" fmla="*/ 0 h 16978204"/>
                <a:gd name="connsiteX150" fmla="*/ 3704483 w 8949902"/>
                <a:gd name="connsiteY150" fmla="*/ 294863 h 16978204"/>
                <a:gd name="connsiteX151" fmla="*/ 3833312 w 8949902"/>
                <a:gd name="connsiteY151" fmla="*/ 294863 h 16978204"/>
                <a:gd name="connsiteX152" fmla="*/ 4624724 w 8949902"/>
                <a:gd name="connsiteY152" fmla="*/ 442295 h 16978204"/>
                <a:gd name="connsiteX153" fmla="*/ 5158443 w 8949902"/>
                <a:gd name="connsiteY153" fmla="*/ 258005 h 16978204"/>
                <a:gd name="connsiteX154" fmla="*/ 5802622 w 8949902"/>
                <a:gd name="connsiteY154" fmla="*/ 221147 h 16978204"/>
                <a:gd name="connsiteX155" fmla="*/ 6041912 w 8949902"/>
                <a:gd name="connsiteY155" fmla="*/ 202718 h 16978204"/>
                <a:gd name="connsiteX156" fmla="*/ 7716756 w 8949902"/>
                <a:gd name="connsiteY156" fmla="*/ 995200 h 16978204"/>
                <a:gd name="connsiteX157" fmla="*/ 7956009 w 8949902"/>
                <a:gd name="connsiteY157" fmla="*/ 1326958 h 16978204"/>
                <a:gd name="connsiteX158" fmla="*/ 8195299 w 8949902"/>
                <a:gd name="connsiteY158" fmla="*/ 1843005 h 16978204"/>
                <a:gd name="connsiteX159" fmla="*/ 8397743 w 8949902"/>
                <a:gd name="connsiteY159" fmla="*/ 3114639 h 16978204"/>
                <a:gd name="connsiteX160" fmla="*/ 8452955 w 8949902"/>
                <a:gd name="connsiteY160" fmla="*/ 3225213 h 16978204"/>
                <a:gd name="connsiteX161" fmla="*/ 8434551 w 8949902"/>
                <a:gd name="connsiteY161" fmla="*/ 3335787 h 16978204"/>
                <a:gd name="connsiteX162" fmla="*/ 8673804 w 8949902"/>
                <a:gd name="connsiteY162" fmla="*/ 4791747 h 16978204"/>
                <a:gd name="connsiteX163" fmla="*/ 8913094 w 8949902"/>
                <a:gd name="connsiteY163" fmla="*/ 6008094 h 16978204"/>
                <a:gd name="connsiteX164" fmla="*/ 8876286 w 8949902"/>
                <a:gd name="connsiteY164" fmla="*/ 6100239 h 16978204"/>
                <a:gd name="connsiteX165" fmla="*/ 8894690 w 8949902"/>
                <a:gd name="connsiteY165" fmla="*/ 6560962 h 16978204"/>
                <a:gd name="connsiteX166" fmla="*/ 8784229 w 8949902"/>
                <a:gd name="connsiteY166" fmla="*/ 7261299 h 16978204"/>
                <a:gd name="connsiteX167" fmla="*/ 8949902 w 8949902"/>
                <a:gd name="connsiteY167" fmla="*/ 8403968 h 16978204"/>
                <a:gd name="connsiteX168" fmla="*/ 8821037 w 8949902"/>
                <a:gd name="connsiteY168" fmla="*/ 8403968 h 16978204"/>
                <a:gd name="connsiteX169" fmla="*/ 8857882 w 8949902"/>
                <a:gd name="connsiteY169" fmla="*/ 8791012 h 16978204"/>
                <a:gd name="connsiteX170" fmla="*/ 8784229 w 8949902"/>
                <a:gd name="connsiteY170" fmla="*/ 8864728 h 16978204"/>
                <a:gd name="connsiteX171" fmla="*/ 8784229 w 8949902"/>
                <a:gd name="connsiteY171" fmla="*/ 8477684 h 16978204"/>
                <a:gd name="connsiteX172" fmla="*/ 8618592 w 8949902"/>
                <a:gd name="connsiteY172" fmla="*/ 9122733 h 16978204"/>
                <a:gd name="connsiteX173" fmla="*/ 8452955 w 8949902"/>
                <a:gd name="connsiteY173" fmla="*/ 9141162 h 16978204"/>
                <a:gd name="connsiteX174" fmla="*/ 8452955 w 8949902"/>
                <a:gd name="connsiteY174" fmla="*/ 8551400 h 16978204"/>
                <a:gd name="connsiteX175" fmla="*/ 8342531 w 8949902"/>
                <a:gd name="connsiteY175" fmla="*/ 8588257 h 16978204"/>
                <a:gd name="connsiteX176" fmla="*/ 8324127 w 8949902"/>
                <a:gd name="connsiteY176" fmla="*/ 8827870 h 16978204"/>
                <a:gd name="connsiteX177" fmla="*/ 8379339 w 8949902"/>
                <a:gd name="connsiteY177" fmla="*/ 8956872 h 16978204"/>
                <a:gd name="connsiteX178" fmla="*/ 8268915 w 8949902"/>
                <a:gd name="connsiteY178" fmla="*/ 9196449 h 16978204"/>
                <a:gd name="connsiteX179" fmla="*/ 8066434 w 8949902"/>
                <a:gd name="connsiteY179" fmla="*/ 9638780 h 16978204"/>
                <a:gd name="connsiteX180" fmla="*/ 7937605 w 8949902"/>
                <a:gd name="connsiteY180" fmla="*/ 9565065 h 16978204"/>
                <a:gd name="connsiteX181" fmla="*/ 8048029 w 8949902"/>
                <a:gd name="connsiteY181" fmla="*/ 8680402 h 16978204"/>
                <a:gd name="connsiteX182" fmla="*/ 8084838 w 8949902"/>
                <a:gd name="connsiteY182" fmla="*/ 8606686 h 16978204"/>
                <a:gd name="connsiteX183" fmla="*/ 8048029 w 8949902"/>
                <a:gd name="connsiteY183" fmla="*/ 8127534 h 16978204"/>
                <a:gd name="connsiteX184" fmla="*/ 7808776 w 8949902"/>
                <a:gd name="connsiteY184" fmla="*/ 8993730 h 16978204"/>
                <a:gd name="connsiteX185" fmla="*/ 7661544 w 8949902"/>
                <a:gd name="connsiteY185" fmla="*/ 8754154 h 16978204"/>
                <a:gd name="connsiteX186" fmla="*/ 7606332 w 8949902"/>
                <a:gd name="connsiteY186" fmla="*/ 8717296 h 16978204"/>
                <a:gd name="connsiteX187" fmla="*/ 7771968 w 8949902"/>
                <a:gd name="connsiteY187" fmla="*/ 7113868 h 16978204"/>
                <a:gd name="connsiteX188" fmla="*/ 7348638 w 8949902"/>
                <a:gd name="connsiteY188" fmla="*/ 5768518 h 16978204"/>
                <a:gd name="connsiteX189" fmla="*/ 7385446 w 8949902"/>
                <a:gd name="connsiteY189" fmla="*/ 5676373 h 16978204"/>
                <a:gd name="connsiteX190" fmla="*/ 7330233 w 8949902"/>
                <a:gd name="connsiteY190" fmla="*/ 5215649 h 16978204"/>
                <a:gd name="connsiteX191" fmla="*/ 6980556 w 8949902"/>
                <a:gd name="connsiteY191" fmla="*/ 3612257 h 16978204"/>
                <a:gd name="connsiteX192" fmla="*/ 7090981 w 8949902"/>
                <a:gd name="connsiteY192" fmla="*/ 3464826 h 16978204"/>
                <a:gd name="connsiteX193" fmla="*/ 7422254 w 8949902"/>
                <a:gd name="connsiteY193" fmla="*/ 2672345 h 16978204"/>
                <a:gd name="connsiteX194" fmla="*/ 7348638 w 8949902"/>
                <a:gd name="connsiteY194" fmla="*/ 2617058 h 16978204"/>
                <a:gd name="connsiteX195" fmla="*/ 7532715 w 8949902"/>
                <a:gd name="connsiteY195" fmla="*/ 2395910 h 16978204"/>
                <a:gd name="connsiteX196" fmla="*/ 7238213 w 8949902"/>
                <a:gd name="connsiteY196" fmla="*/ 2598629 h 16978204"/>
                <a:gd name="connsiteX197" fmla="*/ 7311829 w 8949902"/>
                <a:gd name="connsiteY197" fmla="*/ 2598629 h 16978204"/>
                <a:gd name="connsiteX198" fmla="*/ 7330233 w 8949902"/>
                <a:gd name="connsiteY198" fmla="*/ 2727631 h 16978204"/>
                <a:gd name="connsiteX199" fmla="*/ 7127789 w 8949902"/>
                <a:gd name="connsiteY199" fmla="*/ 2856634 h 16978204"/>
                <a:gd name="connsiteX200" fmla="*/ 7716719 w 8949902"/>
                <a:gd name="connsiteY200" fmla="*/ 4755258 h 16978204"/>
                <a:gd name="connsiteX201" fmla="*/ 7643103 w 8949902"/>
                <a:gd name="connsiteY201" fmla="*/ 4865831 h 16978204"/>
                <a:gd name="connsiteX202" fmla="*/ 8047992 w 8949902"/>
                <a:gd name="connsiteY202" fmla="*/ 4718400 h 16978204"/>
                <a:gd name="connsiteX203" fmla="*/ 7716719 w 8949902"/>
                <a:gd name="connsiteY203" fmla="*/ 4755258 h 16978204"/>
                <a:gd name="connsiteX204" fmla="*/ 5618287 w 8949902"/>
                <a:gd name="connsiteY204" fmla="*/ 8127755 h 16978204"/>
                <a:gd name="connsiteX205" fmla="*/ 6207254 w 8949902"/>
                <a:gd name="connsiteY205" fmla="*/ 7372131 h 16978204"/>
                <a:gd name="connsiteX206" fmla="*/ 6133637 w 8949902"/>
                <a:gd name="connsiteY206" fmla="*/ 7335273 h 16978204"/>
                <a:gd name="connsiteX207" fmla="*/ 5526266 w 8949902"/>
                <a:gd name="connsiteY207" fmla="*/ 7998752 h 16978204"/>
                <a:gd name="connsiteX208" fmla="*/ 5544670 w 8949902"/>
                <a:gd name="connsiteY208" fmla="*/ 8054039 h 16978204"/>
                <a:gd name="connsiteX209" fmla="*/ 5434246 w 8949902"/>
                <a:gd name="connsiteY209" fmla="*/ 8035610 h 16978204"/>
                <a:gd name="connsiteX210" fmla="*/ 4679642 w 8949902"/>
                <a:gd name="connsiteY210" fmla="*/ 8496333 h 16978204"/>
                <a:gd name="connsiteX211" fmla="*/ 4256348 w 8949902"/>
                <a:gd name="connsiteY211" fmla="*/ 8477904 h 16978204"/>
                <a:gd name="connsiteX212" fmla="*/ 4182732 w 8949902"/>
                <a:gd name="connsiteY212" fmla="*/ 8514762 h 16978204"/>
                <a:gd name="connsiteX213" fmla="*/ 3115222 w 8949902"/>
                <a:gd name="connsiteY213" fmla="*/ 7685423 h 16978204"/>
                <a:gd name="connsiteX214" fmla="*/ 2765545 w 8949902"/>
                <a:gd name="connsiteY214" fmla="*/ 7445846 h 16978204"/>
                <a:gd name="connsiteX215" fmla="*/ 3041606 w 8949902"/>
                <a:gd name="connsiteY215" fmla="*/ 7814425 h 16978204"/>
                <a:gd name="connsiteX216" fmla="*/ 3593765 w 8949902"/>
                <a:gd name="connsiteY216" fmla="*/ 8385760 h 16978204"/>
                <a:gd name="connsiteX217" fmla="*/ 3667381 w 8949902"/>
                <a:gd name="connsiteY217" fmla="*/ 8367331 h 16978204"/>
                <a:gd name="connsiteX218" fmla="*/ 4237944 w 8949902"/>
                <a:gd name="connsiteY218" fmla="*/ 8588478 h 16978204"/>
                <a:gd name="connsiteX219" fmla="*/ 4274752 w 8949902"/>
                <a:gd name="connsiteY219" fmla="*/ 8662194 h 16978204"/>
                <a:gd name="connsiteX220" fmla="*/ 4385177 w 8949902"/>
                <a:gd name="connsiteY220" fmla="*/ 8606907 h 16978204"/>
                <a:gd name="connsiteX221" fmla="*/ 4937299 w 8949902"/>
                <a:gd name="connsiteY221" fmla="*/ 8606907 h 16978204"/>
                <a:gd name="connsiteX222" fmla="*/ 5268572 w 8949902"/>
                <a:gd name="connsiteY222" fmla="*/ 8477904 h 16978204"/>
                <a:gd name="connsiteX223" fmla="*/ 5231764 w 8949902"/>
                <a:gd name="connsiteY223" fmla="*/ 8404188 h 16978204"/>
                <a:gd name="connsiteX224" fmla="*/ 5618250 w 8949902"/>
                <a:gd name="connsiteY224" fmla="*/ 8127755 h 16978204"/>
                <a:gd name="connsiteX225" fmla="*/ 2158320 w 8949902"/>
                <a:gd name="connsiteY225" fmla="*/ 4018100 h 16978204"/>
                <a:gd name="connsiteX226" fmla="*/ 2250341 w 8949902"/>
                <a:gd name="connsiteY226" fmla="*/ 3944347 h 16978204"/>
                <a:gd name="connsiteX227" fmla="*/ 2158320 w 8949902"/>
                <a:gd name="connsiteY227" fmla="*/ 4018063 h 16978204"/>
                <a:gd name="connsiteX228" fmla="*/ 1753394 w 8949902"/>
                <a:gd name="connsiteY228" fmla="*/ 2524987 h 16978204"/>
                <a:gd name="connsiteX229" fmla="*/ 1808606 w 8949902"/>
                <a:gd name="connsiteY229" fmla="*/ 2654026 h 16978204"/>
                <a:gd name="connsiteX230" fmla="*/ 1753394 w 8949902"/>
                <a:gd name="connsiteY230" fmla="*/ 2525023 h 16978204"/>
                <a:gd name="connsiteX231" fmla="*/ 1753394 w 8949902"/>
                <a:gd name="connsiteY231" fmla="*/ 2727705 h 16978204"/>
                <a:gd name="connsiteX232" fmla="*/ 1808606 w 8949902"/>
                <a:gd name="connsiteY232" fmla="*/ 3096284 h 16978204"/>
                <a:gd name="connsiteX233" fmla="*/ 1753394 w 8949902"/>
                <a:gd name="connsiteY233" fmla="*/ 2727705 h 16978204"/>
                <a:gd name="connsiteX234" fmla="*/ 943578 w 8949902"/>
                <a:gd name="connsiteY234" fmla="*/ 4773687 h 16978204"/>
                <a:gd name="connsiteX235" fmla="*/ 943578 w 8949902"/>
                <a:gd name="connsiteY235" fmla="*/ 4865831 h 16978204"/>
                <a:gd name="connsiteX236" fmla="*/ 1201235 w 8949902"/>
                <a:gd name="connsiteY236" fmla="*/ 4976405 h 16978204"/>
                <a:gd name="connsiteX237" fmla="*/ 1274851 w 8949902"/>
                <a:gd name="connsiteY237" fmla="*/ 4884260 h 16978204"/>
                <a:gd name="connsiteX238" fmla="*/ 943578 w 8949902"/>
                <a:gd name="connsiteY238" fmla="*/ 4773687 h 16978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</a:cxnLst>
              <a:rect l="l" t="t" r="r" b="b"/>
              <a:pathLst>
                <a:path w="8949902" h="16978204">
                  <a:moveTo>
                    <a:pt x="7127789" y="2856708"/>
                  </a:moveTo>
                  <a:lnTo>
                    <a:pt x="7127789" y="2690847"/>
                  </a:lnTo>
                  <a:cubicBezTo>
                    <a:pt x="6915185" y="2737067"/>
                    <a:pt x="7168572" y="3144900"/>
                    <a:pt x="6962152" y="3225287"/>
                  </a:cubicBezTo>
                  <a:cubicBezTo>
                    <a:pt x="7045707" y="3388457"/>
                    <a:pt x="6875910" y="3584909"/>
                    <a:pt x="6796515" y="3704476"/>
                  </a:cubicBezTo>
                  <a:cubicBezTo>
                    <a:pt x="6932890" y="4039219"/>
                    <a:pt x="7074454" y="4370720"/>
                    <a:pt x="7164597" y="4791821"/>
                  </a:cubicBezTo>
                  <a:cubicBezTo>
                    <a:pt x="7119139" y="4896534"/>
                    <a:pt x="7140782" y="5032687"/>
                    <a:pt x="7201405" y="5141971"/>
                  </a:cubicBezTo>
                  <a:cubicBezTo>
                    <a:pt x="7129923" y="5533032"/>
                    <a:pt x="7192534" y="6049928"/>
                    <a:pt x="6962152" y="6321460"/>
                  </a:cubicBezTo>
                  <a:cubicBezTo>
                    <a:pt x="7060393" y="6357433"/>
                    <a:pt x="6971538" y="6457981"/>
                    <a:pt x="6962152" y="6542608"/>
                  </a:cubicBezTo>
                  <a:cubicBezTo>
                    <a:pt x="7105373" y="6750560"/>
                    <a:pt x="6899100" y="7029574"/>
                    <a:pt x="7054172" y="7187658"/>
                  </a:cubicBezTo>
                  <a:cubicBezTo>
                    <a:pt x="7067939" y="7244455"/>
                    <a:pt x="6990715" y="7210104"/>
                    <a:pt x="7017364" y="7279803"/>
                  </a:cubicBezTo>
                  <a:cubicBezTo>
                    <a:pt x="7084429" y="7407847"/>
                    <a:pt x="7173026" y="7596632"/>
                    <a:pt x="7146193" y="7758991"/>
                  </a:cubicBezTo>
                  <a:cubicBezTo>
                    <a:pt x="7426634" y="8580628"/>
                    <a:pt x="7487331" y="9692557"/>
                    <a:pt x="7403850" y="10726198"/>
                  </a:cubicBezTo>
                  <a:cubicBezTo>
                    <a:pt x="7535144" y="10978049"/>
                    <a:pt x="7565106" y="11435640"/>
                    <a:pt x="7495907" y="11776723"/>
                  </a:cubicBezTo>
                  <a:cubicBezTo>
                    <a:pt x="7468375" y="11798284"/>
                    <a:pt x="7420598" y="11799611"/>
                    <a:pt x="7403850" y="11832009"/>
                  </a:cubicBezTo>
                  <a:cubicBezTo>
                    <a:pt x="7378710" y="11912470"/>
                    <a:pt x="7475148" y="11871189"/>
                    <a:pt x="7459099" y="11942583"/>
                  </a:cubicBezTo>
                  <a:cubicBezTo>
                    <a:pt x="7325191" y="12359888"/>
                    <a:pt x="7448976" y="12825698"/>
                    <a:pt x="7256617" y="13251111"/>
                  </a:cubicBezTo>
                  <a:cubicBezTo>
                    <a:pt x="7196620" y="13807739"/>
                    <a:pt x="7047474" y="14264224"/>
                    <a:pt x="6833323" y="14688643"/>
                  </a:cubicBezTo>
                  <a:cubicBezTo>
                    <a:pt x="6865199" y="14898734"/>
                    <a:pt x="6716532" y="14928035"/>
                    <a:pt x="6667650" y="15057258"/>
                  </a:cubicBezTo>
                  <a:cubicBezTo>
                    <a:pt x="6863985" y="15358279"/>
                    <a:pt x="7201148" y="15518277"/>
                    <a:pt x="7367042" y="15849741"/>
                  </a:cubicBezTo>
                  <a:cubicBezTo>
                    <a:pt x="7628858" y="15833560"/>
                    <a:pt x="7740939" y="16076454"/>
                    <a:pt x="7900797" y="16218320"/>
                  </a:cubicBezTo>
                  <a:cubicBezTo>
                    <a:pt x="7883865" y="16268556"/>
                    <a:pt x="7843266" y="16192593"/>
                    <a:pt x="7790372" y="16218320"/>
                  </a:cubicBezTo>
                  <a:cubicBezTo>
                    <a:pt x="7862148" y="16336891"/>
                    <a:pt x="8001725" y="16387571"/>
                    <a:pt x="7992817" y="16586935"/>
                  </a:cubicBezTo>
                  <a:cubicBezTo>
                    <a:pt x="7892036" y="16515835"/>
                    <a:pt x="7831487" y="16404452"/>
                    <a:pt x="7735160" y="16328894"/>
                  </a:cubicBezTo>
                  <a:cubicBezTo>
                    <a:pt x="7672513" y="16484102"/>
                    <a:pt x="7846873" y="16560878"/>
                    <a:pt x="7900797" y="16660651"/>
                  </a:cubicBezTo>
                  <a:cubicBezTo>
                    <a:pt x="7927814" y="16761385"/>
                    <a:pt x="7853866" y="16761090"/>
                    <a:pt x="7827181" y="16808082"/>
                  </a:cubicBezTo>
                  <a:cubicBezTo>
                    <a:pt x="7690254" y="16705619"/>
                    <a:pt x="7689408" y="16466852"/>
                    <a:pt x="7459099" y="16457932"/>
                  </a:cubicBezTo>
                  <a:cubicBezTo>
                    <a:pt x="7514091" y="16565557"/>
                    <a:pt x="7832554" y="16776716"/>
                    <a:pt x="7569524" y="16863370"/>
                  </a:cubicBezTo>
                  <a:cubicBezTo>
                    <a:pt x="7502974" y="16831708"/>
                    <a:pt x="7557635" y="16678675"/>
                    <a:pt x="7514311" y="16623793"/>
                  </a:cubicBezTo>
                  <a:cubicBezTo>
                    <a:pt x="7425567" y="16534487"/>
                    <a:pt x="7257538" y="16524609"/>
                    <a:pt x="7127789" y="16476361"/>
                  </a:cubicBezTo>
                  <a:cubicBezTo>
                    <a:pt x="7144352" y="16601051"/>
                    <a:pt x="7274543" y="16611962"/>
                    <a:pt x="7403850" y="16623793"/>
                  </a:cubicBezTo>
                  <a:cubicBezTo>
                    <a:pt x="7510410" y="16749257"/>
                    <a:pt x="7415113" y="16905128"/>
                    <a:pt x="7293425" y="16955514"/>
                  </a:cubicBezTo>
                  <a:cubicBezTo>
                    <a:pt x="7176339" y="16894626"/>
                    <a:pt x="6975955" y="16917144"/>
                    <a:pt x="6943748" y="16771224"/>
                  </a:cubicBezTo>
                  <a:cubicBezTo>
                    <a:pt x="6781314" y="16749551"/>
                    <a:pt x="6604855" y="16741959"/>
                    <a:pt x="6575630" y="16586935"/>
                  </a:cubicBezTo>
                  <a:cubicBezTo>
                    <a:pt x="6405576" y="16592649"/>
                    <a:pt x="6167354" y="16457269"/>
                    <a:pt x="6170740" y="16292036"/>
                  </a:cubicBezTo>
                  <a:cubicBezTo>
                    <a:pt x="5804683" y="16083419"/>
                    <a:pt x="5352090" y="16008819"/>
                    <a:pt x="5103230" y="15720739"/>
                  </a:cubicBezTo>
                  <a:cubicBezTo>
                    <a:pt x="5147363" y="15334615"/>
                    <a:pt x="5257162" y="14921511"/>
                    <a:pt x="5342520" y="14578070"/>
                  </a:cubicBezTo>
                  <a:cubicBezTo>
                    <a:pt x="5369169" y="14508372"/>
                    <a:pt x="5291946" y="14542685"/>
                    <a:pt x="5305675" y="14485925"/>
                  </a:cubicBezTo>
                  <a:cubicBezTo>
                    <a:pt x="5338582" y="14457397"/>
                    <a:pt x="5317932" y="14375315"/>
                    <a:pt x="5360924" y="14356922"/>
                  </a:cubicBezTo>
                  <a:cubicBezTo>
                    <a:pt x="5276891" y="14122322"/>
                    <a:pt x="5359305" y="13778770"/>
                    <a:pt x="5342520" y="13453830"/>
                  </a:cubicBezTo>
                  <a:cubicBezTo>
                    <a:pt x="5332729" y="13265192"/>
                    <a:pt x="5276155" y="13130586"/>
                    <a:pt x="5324079" y="12882496"/>
                  </a:cubicBezTo>
                  <a:cubicBezTo>
                    <a:pt x="5380249" y="12591872"/>
                    <a:pt x="5449558" y="12294023"/>
                    <a:pt x="5342520" y="12016299"/>
                  </a:cubicBezTo>
                  <a:cubicBezTo>
                    <a:pt x="5325331" y="11971811"/>
                    <a:pt x="5270928" y="11949734"/>
                    <a:pt x="5250463" y="11905725"/>
                  </a:cubicBezTo>
                  <a:cubicBezTo>
                    <a:pt x="5134407" y="11655681"/>
                    <a:pt x="5192416" y="11192230"/>
                    <a:pt x="5103230" y="10873667"/>
                  </a:cubicBezTo>
                  <a:cubicBezTo>
                    <a:pt x="5053613" y="10696344"/>
                    <a:pt x="4945323" y="10566936"/>
                    <a:pt x="4882381" y="10412906"/>
                  </a:cubicBezTo>
                  <a:cubicBezTo>
                    <a:pt x="4810384" y="10236800"/>
                    <a:pt x="4748805" y="9947576"/>
                    <a:pt x="4735149" y="9767857"/>
                  </a:cubicBezTo>
                  <a:cubicBezTo>
                    <a:pt x="4720609" y="9576749"/>
                    <a:pt x="4748216" y="9298103"/>
                    <a:pt x="4827169" y="9104378"/>
                  </a:cubicBezTo>
                  <a:cubicBezTo>
                    <a:pt x="4876933" y="8982267"/>
                    <a:pt x="5075329" y="8886585"/>
                    <a:pt x="5048018" y="8717370"/>
                  </a:cubicBezTo>
                  <a:cubicBezTo>
                    <a:pt x="4789441" y="8918357"/>
                    <a:pt x="4757123" y="9300867"/>
                    <a:pt x="4459087" y="9491423"/>
                  </a:cubicBezTo>
                  <a:cubicBezTo>
                    <a:pt x="4413004" y="9445424"/>
                    <a:pt x="4344246" y="9422093"/>
                    <a:pt x="4275047" y="9399278"/>
                  </a:cubicBezTo>
                  <a:cubicBezTo>
                    <a:pt x="4239527" y="9149861"/>
                    <a:pt x="4041057" y="8910395"/>
                    <a:pt x="3925332" y="8680475"/>
                  </a:cubicBezTo>
                  <a:cubicBezTo>
                    <a:pt x="3867838" y="8672035"/>
                    <a:pt x="3866476" y="8719839"/>
                    <a:pt x="3870120" y="8772657"/>
                  </a:cubicBezTo>
                  <a:cubicBezTo>
                    <a:pt x="3929897" y="8925727"/>
                    <a:pt x="4123397" y="9029482"/>
                    <a:pt x="4091006" y="9214952"/>
                  </a:cubicBezTo>
                  <a:cubicBezTo>
                    <a:pt x="4244128" y="9404512"/>
                    <a:pt x="4276409" y="9690898"/>
                    <a:pt x="4219834" y="9970576"/>
                  </a:cubicBezTo>
                  <a:cubicBezTo>
                    <a:pt x="4150304" y="10314238"/>
                    <a:pt x="3987391" y="10727453"/>
                    <a:pt x="3833312" y="10947383"/>
                  </a:cubicBezTo>
                  <a:cubicBezTo>
                    <a:pt x="3884696" y="11457938"/>
                    <a:pt x="3763524" y="11905099"/>
                    <a:pt x="3557251" y="12292770"/>
                  </a:cubicBezTo>
                  <a:cubicBezTo>
                    <a:pt x="3593028" y="12363611"/>
                    <a:pt x="3599580" y="12458040"/>
                    <a:pt x="3557251" y="12513918"/>
                  </a:cubicBezTo>
                  <a:cubicBezTo>
                    <a:pt x="3714679" y="12853931"/>
                    <a:pt x="3722188" y="13428767"/>
                    <a:pt x="3667675" y="13804018"/>
                  </a:cubicBezTo>
                  <a:cubicBezTo>
                    <a:pt x="3682914" y="14215979"/>
                    <a:pt x="3756309" y="14734605"/>
                    <a:pt x="3741292" y="15094116"/>
                  </a:cubicBezTo>
                  <a:cubicBezTo>
                    <a:pt x="3828858" y="15104179"/>
                    <a:pt x="3880058" y="15230050"/>
                    <a:pt x="3833312" y="15315263"/>
                  </a:cubicBezTo>
                  <a:cubicBezTo>
                    <a:pt x="3870157" y="15284450"/>
                    <a:pt x="3963944" y="15557569"/>
                    <a:pt x="3851716" y="15554840"/>
                  </a:cubicBezTo>
                  <a:cubicBezTo>
                    <a:pt x="3875457" y="15623249"/>
                    <a:pt x="3950068" y="15640683"/>
                    <a:pt x="3925332" y="15757596"/>
                  </a:cubicBezTo>
                  <a:cubicBezTo>
                    <a:pt x="3892794" y="15773740"/>
                    <a:pt x="3871592" y="15816015"/>
                    <a:pt x="3833312" y="15776025"/>
                  </a:cubicBezTo>
                  <a:cubicBezTo>
                    <a:pt x="3722704" y="16028281"/>
                    <a:pt x="3369235" y="16133730"/>
                    <a:pt x="3097112" y="16163033"/>
                  </a:cubicBezTo>
                  <a:cubicBezTo>
                    <a:pt x="2947855" y="16424649"/>
                    <a:pt x="2632630" y="16583435"/>
                    <a:pt x="2379316" y="16771224"/>
                  </a:cubicBezTo>
                  <a:cubicBezTo>
                    <a:pt x="2315528" y="16757736"/>
                    <a:pt x="2204735" y="16791350"/>
                    <a:pt x="2195276" y="16771224"/>
                  </a:cubicBezTo>
                  <a:cubicBezTo>
                    <a:pt x="2162664" y="16927502"/>
                    <a:pt x="1711138" y="17072576"/>
                    <a:pt x="1569500" y="16900228"/>
                  </a:cubicBezTo>
                  <a:lnTo>
                    <a:pt x="1569500" y="16734366"/>
                  </a:lnTo>
                  <a:cubicBezTo>
                    <a:pt x="1693249" y="16649409"/>
                    <a:pt x="1894590" y="16642186"/>
                    <a:pt x="1992794" y="16531648"/>
                  </a:cubicBezTo>
                  <a:cubicBezTo>
                    <a:pt x="1943692" y="16466706"/>
                    <a:pt x="1824360" y="16573813"/>
                    <a:pt x="1808753" y="16494790"/>
                  </a:cubicBezTo>
                  <a:cubicBezTo>
                    <a:pt x="1694979" y="16617674"/>
                    <a:pt x="1383435" y="16629433"/>
                    <a:pt x="1514288" y="16937084"/>
                  </a:cubicBezTo>
                  <a:cubicBezTo>
                    <a:pt x="1458045" y="16923780"/>
                    <a:pt x="1447224" y="16955958"/>
                    <a:pt x="1403864" y="16955514"/>
                  </a:cubicBezTo>
                  <a:cubicBezTo>
                    <a:pt x="1300470" y="16779924"/>
                    <a:pt x="1499712" y="16666401"/>
                    <a:pt x="1569500" y="16550077"/>
                  </a:cubicBezTo>
                  <a:cubicBezTo>
                    <a:pt x="1388699" y="16390077"/>
                    <a:pt x="1371289" y="16832336"/>
                    <a:pt x="1182978" y="16844940"/>
                  </a:cubicBezTo>
                  <a:cubicBezTo>
                    <a:pt x="1023525" y="16705211"/>
                    <a:pt x="1285047" y="16619849"/>
                    <a:pt x="1274998" y="16457932"/>
                  </a:cubicBezTo>
                  <a:cubicBezTo>
                    <a:pt x="1117791" y="16441789"/>
                    <a:pt x="1148820" y="16614137"/>
                    <a:pt x="1054149" y="16660651"/>
                  </a:cubicBezTo>
                  <a:cubicBezTo>
                    <a:pt x="988925" y="16579342"/>
                    <a:pt x="1074872" y="16438988"/>
                    <a:pt x="1164574" y="16402645"/>
                  </a:cubicBezTo>
                  <a:cubicBezTo>
                    <a:pt x="1182794" y="16329114"/>
                    <a:pt x="1109583" y="16347138"/>
                    <a:pt x="1127766" y="16273607"/>
                  </a:cubicBezTo>
                  <a:cubicBezTo>
                    <a:pt x="1245625" y="16142944"/>
                    <a:pt x="1416305" y="15899388"/>
                    <a:pt x="1587904" y="15941886"/>
                  </a:cubicBezTo>
                  <a:cubicBezTo>
                    <a:pt x="1625375" y="15776799"/>
                    <a:pt x="1869008" y="15691435"/>
                    <a:pt x="1937582" y="15499553"/>
                  </a:cubicBezTo>
                  <a:cubicBezTo>
                    <a:pt x="2101268" y="15417729"/>
                    <a:pt x="2204404" y="15275274"/>
                    <a:pt x="2342508" y="15167832"/>
                  </a:cubicBezTo>
                  <a:cubicBezTo>
                    <a:pt x="2266647" y="14862908"/>
                    <a:pt x="2070901" y="14678027"/>
                    <a:pt x="2011235" y="14356922"/>
                  </a:cubicBezTo>
                  <a:cubicBezTo>
                    <a:pt x="1904491" y="14099248"/>
                    <a:pt x="1791417" y="13807075"/>
                    <a:pt x="1716733" y="13490688"/>
                  </a:cubicBezTo>
                  <a:cubicBezTo>
                    <a:pt x="1601450" y="13002358"/>
                    <a:pt x="1595229" y="12429992"/>
                    <a:pt x="1495884" y="11905725"/>
                  </a:cubicBezTo>
                  <a:cubicBezTo>
                    <a:pt x="1386527" y="11328678"/>
                    <a:pt x="1586579" y="10614593"/>
                    <a:pt x="1514288" y="10062720"/>
                  </a:cubicBezTo>
                  <a:cubicBezTo>
                    <a:pt x="1502804" y="9975219"/>
                    <a:pt x="1510791" y="9855321"/>
                    <a:pt x="1514288" y="9767857"/>
                  </a:cubicBezTo>
                  <a:cubicBezTo>
                    <a:pt x="1533023" y="9297550"/>
                    <a:pt x="1584150" y="8801517"/>
                    <a:pt x="1643117" y="8348755"/>
                  </a:cubicBezTo>
                  <a:cubicBezTo>
                    <a:pt x="1740548" y="7600024"/>
                    <a:pt x="2093575" y="6751186"/>
                    <a:pt x="1790349" y="6081884"/>
                  </a:cubicBezTo>
                  <a:cubicBezTo>
                    <a:pt x="1787515" y="6036032"/>
                    <a:pt x="1819280" y="6024791"/>
                    <a:pt x="1827157" y="5989702"/>
                  </a:cubicBezTo>
                  <a:cubicBezTo>
                    <a:pt x="1794030" y="5973779"/>
                    <a:pt x="1769479" y="5949195"/>
                    <a:pt x="1753541" y="5915986"/>
                  </a:cubicBezTo>
                  <a:cubicBezTo>
                    <a:pt x="1725383" y="5549693"/>
                    <a:pt x="1722733" y="5219557"/>
                    <a:pt x="1716733" y="4810213"/>
                  </a:cubicBezTo>
                  <a:cubicBezTo>
                    <a:pt x="1708120" y="4752457"/>
                    <a:pt x="1763038" y="4758243"/>
                    <a:pt x="1790349" y="4736497"/>
                  </a:cubicBezTo>
                  <a:cubicBezTo>
                    <a:pt x="1785822" y="4716483"/>
                    <a:pt x="1753762" y="4723965"/>
                    <a:pt x="1753541" y="4699639"/>
                  </a:cubicBezTo>
                  <a:cubicBezTo>
                    <a:pt x="1849684" y="4555267"/>
                    <a:pt x="1798521" y="4071618"/>
                    <a:pt x="1919178" y="3888692"/>
                  </a:cubicBezTo>
                  <a:cubicBezTo>
                    <a:pt x="1943655" y="3870189"/>
                    <a:pt x="1987678" y="3871258"/>
                    <a:pt x="1992794" y="3833405"/>
                  </a:cubicBezTo>
                  <a:cubicBezTo>
                    <a:pt x="2069097" y="3812285"/>
                    <a:pt x="2064533" y="3872179"/>
                    <a:pt x="2121659" y="3870263"/>
                  </a:cubicBezTo>
                  <a:cubicBezTo>
                    <a:pt x="2020547" y="3621362"/>
                    <a:pt x="1862420" y="3429516"/>
                    <a:pt x="1808753" y="3133068"/>
                  </a:cubicBezTo>
                  <a:cubicBezTo>
                    <a:pt x="1750597" y="3320527"/>
                    <a:pt x="1846261" y="3513147"/>
                    <a:pt x="1900774" y="3649115"/>
                  </a:cubicBezTo>
                  <a:cubicBezTo>
                    <a:pt x="1894038" y="3703776"/>
                    <a:pt x="1868898" y="3740044"/>
                    <a:pt x="1827157" y="3759689"/>
                  </a:cubicBezTo>
                  <a:cubicBezTo>
                    <a:pt x="1875744" y="3863186"/>
                    <a:pt x="1808312" y="3961597"/>
                    <a:pt x="1771945" y="4036160"/>
                  </a:cubicBezTo>
                  <a:cubicBezTo>
                    <a:pt x="1755897" y="4254654"/>
                    <a:pt x="1753983" y="4475875"/>
                    <a:pt x="1643117" y="4662781"/>
                  </a:cubicBezTo>
                  <a:cubicBezTo>
                    <a:pt x="1690746" y="4729568"/>
                    <a:pt x="1667741" y="4894839"/>
                    <a:pt x="1587904" y="4939215"/>
                  </a:cubicBezTo>
                  <a:cubicBezTo>
                    <a:pt x="1593315" y="4977622"/>
                    <a:pt x="1637706" y="4911866"/>
                    <a:pt x="1643117" y="4976073"/>
                  </a:cubicBezTo>
                  <a:cubicBezTo>
                    <a:pt x="1560924" y="5255899"/>
                    <a:pt x="1571635" y="5510512"/>
                    <a:pt x="1532692" y="5842271"/>
                  </a:cubicBezTo>
                  <a:cubicBezTo>
                    <a:pt x="1497945" y="5856092"/>
                    <a:pt x="1519920" y="5897263"/>
                    <a:pt x="1477480" y="5860700"/>
                  </a:cubicBezTo>
                  <a:cubicBezTo>
                    <a:pt x="1507773" y="6076686"/>
                    <a:pt x="1478106" y="6531587"/>
                    <a:pt x="1311843" y="6671647"/>
                  </a:cubicBezTo>
                  <a:cubicBezTo>
                    <a:pt x="1380233" y="6755352"/>
                    <a:pt x="1331020" y="6852361"/>
                    <a:pt x="1238190" y="6874366"/>
                  </a:cubicBezTo>
                  <a:cubicBezTo>
                    <a:pt x="1245699" y="6909859"/>
                    <a:pt x="1309524" y="6888924"/>
                    <a:pt x="1293439" y="6948082"/>
                  </a:cubicBezTo>
                  <a:cubicBezTo>
                    <a:pt x="1185334" y="7030311"/>
                    <a:pt x="1208376" y="7243792"/>
                    <a:pt x="1090958" y="7316696"/>
                  </a:cubicBezTo>
                  <a:cubicBezTo>
                    <a:pt x="1275771" y="7819254"/>
                    <a:pt x="1394735" y="8406769"/>
                    <a:pt x="1311843" y="8993805"/>
                  </a:cubicBezTo>
                  <a:cubicBezTo>
                    <a:pt x="1270802" y="9031031"/>
                    <a:pt x="1191002" y="8956173"/>
                    <a:pt x="1182978" y="9049091"/>
                  </a:cubicBezTo>
                  <a:cubicBezTo>
                    <a:pt x="1155261" y="9005415"/>
                    <a:pt x="1155041" y="8981051"/>
                    <a:pt x="1090958" y="9012233"/>
                  </a:cubicBezTo>
                  <a:cubicBezTo>
                    <a:pt x="1069867" y="8907742"/>
                    <a:pt x="1049033" y="8796799"/>
                    <a:pt x="980533" y="8698941"/>
                  </a:cubicBezTo>
                  <a:cubicBezTo>
                    <a:pt x="1044174" y="8581290"/>
                    <a:pt x="1008986" y="8419411"/>
                    <a:pt x="980533" y="8293468"/>
                  </a:cubicBezTo>
                  <a:cubicBezTo>
                    <a:pt x="851042" y="8310791"/>
                    <a:pt x="893555" y="8541853"/>
                    <a:pt x="888513" y="8698941"/>
                  </a:cubicBezTo>
                  <a:cubicBezTo>
                    <a:pt x="881446" y="8920900"/>
                    <a:pt x="926683" y="9135117"/>
                    <a:pt x="888513" y="9270239"/>
                  </a:cubicBezTo>
                  <a:cubicBezTo>
                    <a:pt x="1009538" y="9337136"/>
                    <a:pt x="1028531" y="9534104"/>
                    <a:pt x="998937" y="9657284"/>
                  </a:cubicBezTo>
                  <a:cubicBezTo>
                    <a:pt x="950387" y="9700481"/>
                    <a:pt x="873458" y="9660379"/>
                    <a:pt x="814896" y="9657284"/>
                  </a:cubicBezTo>
                  <a:cubicBezTo>
                    <a:pt x="715809" y="9344618"/>
                    <a:pt x="489071" y="9133459"/>
                    <a:pt x="538799" y="8643617"/>
                  </a:cubicBezTo>
                  <a:cubicBezTo>
                    <a:pt x="454434" y="8588884"/>
                    <a:pt x="443245" y="8568501"/>
                    <a:pt x="336354" y="8551473"/>
                  </a:cubicBezTo>
                  <a:cubicBezTo>
                    <a:pt x="442840" y="8641184"/>
                    <a:pt x="402093" y="8709888"/>
                    <a:pt x="465182" y="8791086"/>
                  </a:cubicBezTo>
                  <a:cubicBezTo>
                    <a:pt x="451784" y="8832956"/>
                    <a:pt x="498346" y="8934832"/>
                    <a:pt x="428374" y="8920089"/>
                  </a:cubicBezTo>
                  <a:cubicBezTo>
                    <a:pt x="499230" y="9017540"/>
                    <a:pt x="459366" y="9095127"/>
                    <a:pt x="465182" y="9214952"/>
                  </a:cubicBezTo>
                  <a:cubicBezTo>
                    <a:pt x="607041" y="9214214"/>
                    <a:pt x="500628" y="9462048"/>
                    <a:pt x="649260" y="9454565"/>
                  </a:cubicBezTo>
                  <a:cubicBezTo>
                    <a:pt x="565521" y="9552276"/>
                    <a:pt x="455244" y="9379670"/>
                    <a:pt x="538799" y="9288668"/>
                  </a:cubicBezTo>
                  <a:cubicBezTo>
                    <a:pt x="458888" y="9247240"/>
                    <a:pt x="456753" y="9376205"/>
                    <a:pt x="428374" y="9325526"/>
                  </a:cubicBezTo>
                  <a:cubicBezTo>
                    <a:pt x="253204" y="9199950"/>
                    <a:pt x="312502" y="8839517"/>
                    <a:pt x="244333" y="8606760"/>
                  </a:cubicBezTo>
                  <a:cubicBezTo>
                    <a:pt x="98757" y="8674652"/>
                    <a:pt x="249045" y="8869225"/>
                    <a:pt x="207525" y="8975376"/>
                  </a:cubicBezTo>
                  <a:cubicBezTo>
                    <a:pt x="19509" y="8908552"/>
                    <a:pt x="180692" y="8592716"/>
                    <a:pt x="5080" y="8533044"/>
                  </a:cubicBezTo>
                  <a:cubicBezTo>
                    <a:pt x="-31728" y="8195832"/>
                    <a:pt x="143884" y="7806317"/>
                    <a:pt x="133909" y="7464128"/>
                  </a:cubicBezTo>
                  <a:cubicBezTo>
                    <a:pt x="129970" y="7328381"/>
                    <a:pt x="18110" y="7188505"/>
                    <a:pt x="97101" y="7077084"/>
                  </a:cubicBezTo>
                  <a:cubicBezTo>
                    <a:pt x="73507" y="7026994"/>
                    <a:pt x="39606" y="6987224"/>
                    <a:pt x="23484" y="6929653"/>
                  </a:cubicBezTo>
                  <a:cubicBezTo>
                    <a:pt x="-4490" y="6219880"/>
                    <a:pt x="-11520" y="5471074"/>
                    <a:pt x="225929" y="4902357"/>
                  </a:cubicBezTo>
                  <a:cubicBezTo>
                    <a:pt x="361788" y="4438427"/>
                    <a:pt x="298000" y="3956252"/>
                    <a:pt x="409970" y="3501684"/>
                  </a:cubicBezTo>
                  <a:cubicBezTo>
                    <a:pt x="382695" y="3405042"/>
                    <a:pt x="383947" y="3215298"/>
                    <a:pt x="465182" y="3169926"/>
                  </a:cubicBezTo>
                  <a:cubicBezTo>
                    <a:pt x="395247" y="3082610"/>
                    <a:pt x="487525" y="2999938"/>
                    <a:pt x="465182" y="2856634"/>
                  </a:cubicBezTo>
                  <a:cubicBezTo>
                    <a:pt x="499708" y="2835920"/>
                    <a:pt x="504272" y="2785203"/>
                    <a:pt x="538799" y="2764489"/>
                  </a:cubicBezTo>
                  <a:cubicBezTo>
                    <a:pt x="522124" y="2618016"/>
                    <a:pt x="545019" y="2370257"/>
                    <a:pt x="630856" y="2266871"/>
                  </a:cubicBezTo>
                  <a:cubicBezTo>
                    <a:pt x="572368" y="2127843"/>
                    <a:pt x="648597" y="1904963"/>
                    <a:pt x="722876" y="1787681"/>
                  </a:cubicBezTo>
                  <a:cubicBezTo>
                    <a:pt x="708999" y="1478923"/>
                    <a:pt x="893224" y="1368533"/>
                    <a:pt x="980533" y="1161097"/>
                  </a:cubicBezTo>
                  <a:cubicBezTo>
                    <a:pt x="1017084" y="1130394"/>
                    <a:pt x="1003943" y="1162756"/>
                    <a:pt x="1054149" y="1161097"/>
                  </a:cubicBezTo>
                  <a:cubicBezTo>
                    <a:pt x="1098430" y="990371"/>
                    <a:pt x="1183604" y="860669"/>
                    <a:pt x="1385460" y="847768"/>
                  </a:cubicBezTo>
                  <a:cubicBezTo>
                    <a:pt x="1381779" y="713937"/>
                    <a:pt x="1587242" y="666317"/>
                    <a:pt x="1716733" y="608192"/>
                  </a:cubicBezTo>
                  <a:cubicBezTo>
                    <a:pt x="1803379" y="588583"/>
                    <a:pt x="1679520" y="677300"/>
                    <a:pt x="1771945" y="663479"/>
                  </a:cubicBezTo>
                  <a:cubicBezTo>
                    <a:pt x="1847107" y="669081"/>
                    <a:pt x="1781810" y="624999"/>
                    <a:pt x="1790349" y="589763"/>
                  </a:cubicBezTo>
                  <a:cubicBezTo>
                    <a:pt x="1903350" y="550952"/>
                    <a:pt x="1990475" y="521392"/>
                    <a:pt x="2084851" y="589763"/>
                  </a:cubicBezTo>
                  <a:cubicBezTo>
                    <a:pt x="2132591" y="574172"/>
                    <a:pt x="2049442" y="508934"/>
                    <a:pt x="2103255" y="479189"/>
                  </a:cubicBezTo>
                  <a:cubicBezTo>
                    <a:pt x="2260463" y="493048"/>
                    <a:pt x="2340778" y="358443"/>
                    <a:pt x="2434529" y="460760"/>
                  </a:cubicBezTo>
                  <a:cubicBezTo>
                    <a:pt x="2474429" y="463856"/>
                    <a:pt x="2442884" y="395374"/>
                    <a:pt x="2452933" y="368579"/>
                  </a:cubicBezTo>
                  <a:cubicBezTo>
                    <a:pt x="2718467" y="339572"/>
                    <a:pt x="2825137" y="151560"/>
                    <a:pt x="3078708" y="110574"/>
                  </a:cubicBezTo>
                  <a:cubicBezTo>
                    <a:pt x="3096707" y="71394"/>
                    <a:pt x="3086585" y="41944"/>
                    <a:pt x="3133920" y="0"/>
                  </a:cubicBezTo>
                  <a:cubicBezTo>
                    <a:pt x="3319544" y="80203"/>
                    <a:pt x="3490407" y="237033"/>
                    <a:pt x="3704483" y="294863"/>
                  </a:cubicBezTo>
                  <a:cubicBezTo>
                    <a:pt x="3740261" y="304557"/>
                    <a:pt x="3795878" y="282110"/>
                    <a:pt x="3833312" y="294863"/>
                  </a:cubicBezTo>
                  <a:cubicBezTo>
                    <a:pt x="4043229" y="366294"/>
                    <a:pt x="4247588" y="500235"/>
                    <a:pt x="4624724" y="442295"/>
                  </a:cubicBezTo>
                  <a:cubicBezTo>
                    <a:pt x="4766840" y="420474"/>
                    <a:pt x="4981763" y="321696"/>
                    <a:pt x="5158443" y="258005"/>
                  </a:cubicBezTo>
                  <a:cubicBezTo>
                    <a:pt x="5413008" y="166303"/>
                    <a:pt x="5664849" y="-71578"/>
                    <a:pt x="5802622" y="221147"/>
                  </a:cubicBezTo>
                  <a:cubicBezTo>
                    <a:pt x="5942603" y="194425"/>
                    <a:pt x="5948235" y="255462"/>
                    <a:pt x="6041912" y="202718"/>
                  </a:cubicBezTo>
                  <a:cubicBezTo>
                    <a:pt x="6552846" y="514278"/>
                    <a:pt x="7396378" y="492827"/>
                    <a:pt x="7716756" y="995200"/>
                  </a:cubicBezTo>
                  <a:cubicBezTo>
                    <a:pt x="7849854" y="1052367"/>
                    <a:pt x="7923655" y="1168911"/>
                    <a:pt x="7956009" y="1326958"/>
                  </a:cubicBezTo>
                  <a:cubicBezTo>
                    <a:pt x="7983431" y="1327621"/>
                    <a:pt x="8167509" y="1675007"/>
                    <a:pt x="8195299" y="1843005"/>
                  </a:cubicBezTo>
                  <a:cubicBezTo>
                    <a:pt x="8254965" y="2203807"/>
                    <a:pt x="8332520" y="2690294"/>
                    <a:pt x="8397743" y="3114639"/>
                  </a:cubicBezTo>
                  <a:cubicBezTo>
                    <a:pt x="8387769" y="3179914"/>
                    <a:pt x="8462931" y="3159938"/>
                    <a:pt x="8452955" y="3225213"/>
                  </a:cubicBezTo>
                  <a:cubicBezTo>
                    <a:pt x="8466243" y="3281532"/>
                    <a:pt x="8434110" y="3292368"/>
                    <a:pt x="8434551" y="3335787"/>
                  </a:cubicBezTo>
                  <a:cubicBezTo>
                    <a:pt x="8561466" y="3814644"/>
                    <a:pt x="8540670" y="4360031"/>
                    <a:pt x="8673804" y="4791747"/>
                  </a:cubicBezTo>
                  <a:cubicBezTo>
                    <a:pt x="8787247" y="5159552"/>
                    <a:pt x="8895058" y="5570997"/>
                    <a:pt x="8913094" y="6008094"/>
                  </a:cubicBezTo>
                  <a:cubicBezTo>
                    <a:pt x="8939743" y="6077756"/>
                    <a:pt x="8862520" y="6043441"/>
                    <a:pt x="8876286" y="6100239"/>
                  </a:cubicBezTo>
                  <a:cubicBezTo>
                    <a:pt x="8955792" y="6235286"/>
                    <a:pt x="8903524" y="6387914"/>
                    <a:pt x="8894690" y="6560962"/>
                  </a:cubicBezTo>
                  <a:cubicBezTo>
                    <a:pt x="8882728" y="6794236"/>
                    <a:pt x="8941620" y="7084198"/>
                    <a:pt x="8784229" y="7261299"/>
                  </a:cubicBezTo>
                  <a:cubicBezTo>
                    <a:pt x="8846398" y="7678899"/>
                    <a:pt x="8898113" y="8045378"/>
                    <a:pt x="8949902" y="8403968"/>
                  </a:cubicBezTo>
                  <a:lnTo>
                    <a:pt x="8821037" y="8403968"/>
                  </a:lnTo>
                  <a:cubicBezTo>
                    <a:pt x="8866090" y="8565294"/>
                    <a:pt x="8821589" y="8607349"/>
                    <a:pt x="8857882" y="8791012"/>
                  </a:cubicBezTo>
                  <a:cubicBezTo>
                    <a:pt x="8819675" y="8801885"/>
                    <a:pt x="8795124" y="8826469"/>
                    <a:pt x="8784229" y="8864728"/>
                  </a:cubicBezTo>
                  <a:cubicBezTo>
                    <a:pt x="8739875" y="8794551"/>
                    <a:pt x="8763322" y="8569754"/>
                    <a:pt x="8784229" y="8477684"/>
                  </a:cubicBezTo>
                  <a:cubicBezTo>
                    <a:pt x="8586275" y="8602631"/>
                    <a:pt x="8720735" y="8929303"/>
                    <a:pt x="8618592" y="9122733"/>
                  </a:cubicBezTo>
                  <a:cubicBezTo>
                    <a:pt x="8572729" y="9138251"/>
                    <a:pt x="8519983" y="9146839"/>
                    <a:pt x="8452955" y="9141162"/>
                  </a:cubicBezTo>
                  <a:cubicBezTo>
                    <a:pt x="8424614" y="8938812"/>
                    <a:pt x="8478684" y="8788506"/>
                    <a:pt x="8452955" y="8551400"/>
                  </a:cubicBezTo>
                  <a:cubicBezTo>
                    <a:pt x="8378456" y="8525968"/>
                    <a:pt x="8394762" y="8591427"/>
                    <a:pt x="8342531" y="8588257"/>
                  </a:cubicBezTo>
                  <a:cubicBezTo>
                    <a:pt x="8391928" y="8629759"/>
                    <a:pt x="8451115" y="8824332"/>
                    <a:pt x="8324127" y="8827870"/>
                  </a:cubicBezTo>
                  <a:cubicBezTo>
                    <a:pt x="8336569" y="8876817"/>
                    <a:pt x="8359316" y="8915481"/>
                    <a:pt x="8379339" y="8956872"/>
                  </a:cubicBezTo>
                  <a:cubicBezTo>
                    <a:pt x="8302852" y="9034901"/>
                    <a:pt x="8339734" y="9138398"/>
                    <a:pt x="8268915" y="9196449"/>
                  </a:cubicBezTo>
                  <a:cubicBezTo>
                    <a:pt x="8286105" y="9428690"/>
                    <a:pt x="8129964" y="9487368"/>
                    <a:pt x="8066434" y="9638780"/>
                  </a:cubicBezTo>
                  <a:cubicBezTo>
                    <a:pt x="7999259" y="9638486"/>
                    <a:pt x="7983799" y="9586369"/>
                    <a:pt x="7937605" y="9565065"/>
                  </a:cubicBezTo>
                  <a:cubicBezTo>
                    <a:pt x="7950120" y="9219300"/>
                    <a:pt x="8148700" y="9013044"/>
                    <a:pt x="8048029" y="8680402"/>
                  </a:cubicBezTo>
                  <a:cubicBezTo>
                    <a:pt x="8026975" y="8622461"/>
                    <a:pt x="8076924" y="8635619"/>
                    <a:pt x="8084838" y="8606686"/>
                  </a:cubicBezTo>
                  <a:cubicBezTo>
                    <a:pt x="7963039" y="8448234"/>
                    <a:pt x="8139019" y="8245553"/>
                    <a:pt x="8048029" y="8127534"/>
                  </a:cubicBezTo>
                  <a:cubicBezTo>
                    <a:pt x="7798175" y="8349381"/>
                    <a:pt x="8054250" y="8771404"/>
                    <a:pt x="7808776" y="8993730"/>
                  </a:cubicBezTo>
                  <a:cubicBezTo>
                    <a:pt x="7691616" y="8990376"/>
                    <a:pt x="7610786" y="8865613"/>
                    <a:pt x="7661544" y="8754154"/>
                  </a:cubicBezTo>
                  <a:cubicBezTo>
                    <a:pt x="7643103" y="8728796"/>
                    <a:pt x="7631214" y="8762005"/>
                    <a:pt x="7606332" y="8717296"/>
                  </a:cubicBezTo>
                  <a:cubicBezTo>
                    <a:pt x="7600847" y="8137191"/>
                    <a:pt x="7763539" y="7709270"/>
                    <a:pt x="7771968" y="7113868"/>
                  </a:cubicBezTo>
                  <a:cubicBezTo>
                    <a:pt x="7530764" y="6740424"/>
                    <a:pt x="7463516" y="6227619"/>
                    <a:pt x="7348638" y="5768518"/>
                  </a:cubicBezTo>
                  <a:cubicBezTo>
                    <a:pt x="7334945" y="5711757"/>
                    <a:pt x="7399175" y="5733097"/>
                    <a:pt x="7385446" y="5676373"/>
                  </a:cubicBezTo>
                  <a:cubicBezTo>
                    <a:pt x="7317498" y="5573540"/>
                    <a:pt x="7275095" y="5329245"/>
                    <a:pt x="7330233" y="5215649"/>
                  </a:cubicBezTo>
                  <a:cubicBezTo>
                    <a:pt x="7191172" y="4687182"/>
                    <a:pt x="7094294" y="4188715"/>
                    <a:pt x="6980556" y="3612257"/>
                  </a:cubicBezTo>
                  <a:cubicBezTo>
                    <a:pt x="7014751" y="3560509"/>
                    <a:pt x="7066871" y="3526674"/>
                    <a:pt x="7090981" y="3464826"/>
                  </a:cubicBezTo>
                  <a:cubicBezTo>
                    <a:pt x="7024284" y="3096173"/>
                    <a:pt x="7342712" y="2990723"/>
                    <a:pt x="7422254" y="2672345"/>
                  </a:cubicBezTo>
                  <a:cubicBezTo>
                    <a:pt x="7384526" y="2646765"/>
                    <a:pt x="7371238" y="2678020"/>
                    <a:pt x="7348638" y="2617058"/>
                  </a:cubicBezTo>
                  <a:cubicBezTo>
                    <a:pt x="7426082" y="2494026"/>
                    <a:pt x="7496239" y="2526830"/>
                    <a:pt x="7532715" y="2395910"/>
                  </a:cubicBezTo>
                  <a:cubicBezTo>
                    <a:pt x="7425125" y="2380614"/>
                    <a:pt x="7326663" y="2533390"/>
                    <a:pt x="7238213" y="2598629"/>
                  </a:cubicBezTo>
                  <a:cubicBezTo>
                    <a:pt x="7250323" y="2653842"/>
                    <a:pt x="7277561" y="2580974"/>
                    <a:pt x="7311829" y="2598629"/>
                  </a:cubicBezTo>
                  <a:cubicBezTo>
                    <a:pt x="7292690" y="2677689"/>
                    <a:pt x="7301340" y="2669801"/>
                    <a:pt x="7330233" y="2727631"/>
                  </a:cubicBezTo>
                  <a:cubicBezTo>
                    <a:pt x="7279806" y="2781075"/>
                    <a:pt x="7221650" y="2907129"/>
                    <a:pt x="7127789" y="2856634"/>
                  </a:cubicBezTo>
                  <a:close/>
                  <a:moveTo>
                    <a:pt x="7716719" y="4755258"/>
                  </a:moveTo>
                  <a:cubicBezTo>
                    <a:pt x="7788900" y="4816884"/>
                    <a:pt x="7605227" y="4777520"/>
                    <a:pt x="7643103" y="4865831"/>
                  </a:cubicBezTo>
                  <a:cubicBezTo>
                    <a:pt x="7779588" y="4891705"/>
                    <a:pt x="7945997" y="4788467"/>
                    <a:pt x="8047992" y="4718400"/>
                  </a:cubicBezTo>
                  <a:cubicBezTo>
                    <a:pt x="7936832" y="4760786"/>
                    <a:pt x="7801378" y="4722086"/>
                    <a:pt x="7716719" y="4755258"/>
                  </a:cubicBezTo>
                  <a:close/>
                  <a:moveTo>
                    <a:pt x="5618287" y="8127755"/>
                  </a:moveTo>
                  <a:cubicBezTo>
                    <a:pt x="5792242" y="7853459"/>
                    <a:pt x="6032158" y="7645248"/>
                    <a:pt x="6207254" y="7372131"/>
                  </a:cubicBezTo>
                  <a:cubicBezTo>
                    <a:pt x="6170667" y="7371873"/>
                    <a:pt x="6183844" y="7321857"/>
                    <a:pt x="6133637" y="7335273"/>
                  </a:cubicBezTo>
                  <a:cubicBezTo>
                    <a:pt x="5958136" y="7578645"/>
                    <a:pt x="5728012" y="7840263"/>
                    <a:pt x="5526266" y="7998752"/>
                  </a:cubicBezTo>
                  <a:cubicBezTo>
                    <a:pt x="5587478" y="7986036"/>
                    <a:pt x="5555934" y="8036827"/>
                    <a:pt x="5544670" y="8054039"/>
                  </a:cubicBezTo>
                  <a:cubicBezTo>
                    <a:pt x="5501311" y="8054445"/>
                    <a:pt x="5490452" y="8022304"/>
                    <a:pt x="5434246" y="8035610"/>
                  </a:cubicBezTo>
                  <a:cubicBezTo>
                    <a:pt x="5310129" y="8327893"/>
                    <a:pt x="4946796" y="8507280"/>
                    <a:pt x="4679642" y="8496333"/>
                  </a:cubicBezTo>
                  <a:cubicBezTo>
                    <a:pt x="4683286" y="8574988"/>
                    <a:pt x="4284543" y="8593048"/>
                    <a:pt x="4256348" y="8477904"/>
                  </a:cubicBezTo>
                  <a:cubicBezTo>
                    <a:pt x="4251894" y="8510339"/>
                    <a:pt x="4224693" y="8519923"/>
                    <a:pt x="4182732" y="8514762"/>
                  </a:cubicBezTo>
                  <a:cubicBezTo>
                    <a:pt x="3688656" y="8376730"/>
                    <a:pt x="3353555" y="8079545"/>
                    <a:pt x="3115222" y="7685423"/>
                  </a:cubicBezTo>
                  <a:cubicBezTo>
                    <a:pt x="2946309" y="7657964"/>
                    <a:pt x="2969499" y="7438181"/>
                    <a:pt x="2765545" y="7445846"/>
                  </a:cubicBezTo>
                  <a:cubicBezTo>
                    <a:pt x="2811260" y="7615061"/>
                    <a:pt x="2999276" y="7641783"/>
                    <a:pt x="3041606" y="7814425"/>
                  </a:cubicBezTo>
                  <a:cubicBezTo>
                    <a:pt x="3238161" y="7980655"/>
                    <a:pt x="3469390" y="8208473"/>
                    <a:pt x="3593765" y="8385760"/>
                  </a:cubicBezTo>
                  <a:cubicBezTo>
                    <a:pt x="3628548" y="8389888"/>
                    <a:pt x="3634364" y="8365009"/>
                    <a:pt x="3667381" y="8367331"/>
                  </a:cubicBezTo>
                  <a:cubicBezTo>
                    <a:pt x="3827055" y="8471602"/>
                    <a:pt x="3986618" y="8575984"/>
                    <a:pt x="4237944" y="8588478"/>
                  </a:cubicBezTo>
                  <a:cubicBezTo>
                    <a:pt x="4245858" y="8617412"/>
                    <a:pt x="4295807" y="8604253"/>
                    <a:pt x="4274752" y="8662194"/>
                  </a:cubicBezTo>
                  <a:cubicBezTo>
                    <a:pt x="4320689" y="8652906"/>
                    <a:pt x="4336222" y="8613173"/>
                    <a:pt x="4385177" y="8606907"/>
                  </a:cubicBezTo>
                  <a:cubicBezTo>
                    <a:pt x="4534544" y="8719914"/>
                    <a:pt x="4732425" y="8499245"/>
                    <a:pt x="4937299" y="8606907"/>
                  </a:cubicBezTo>
                  <a:cubicBezTo>
                    <a:pt x="5004511" y="8520660"/>
                    <a:pt x="5092813" y="8455495"/>
                    <a:pt x="5268572" y="8477904"/>
                  </a:cubicBezTo>
                  <a:cubicBezTo>
                    <a:pt x="5291320" y="8418269"/>
                    <a:pt x="5209054" y="8463825"/>
                    <a:pt x="5231764" y="8404188"/>
                  </a:cubicBezTo>
                  <a:cubicBezTo>
                    <a:pt x="5402922" y="8354430"/>
                    <a:pt x="5453717" y="8183779"/>
                    <a:pt x="5618250" y="8127755"/>
                  </a:cubicBezTo>
                  <a:close/>
                  <a:moveTo>
                    <a:pt x="2158320" y="4018100"/>
                  </a:moveTo>
                  <a:cubicBezTo>
                    <a:pt x="2227299" y="4031885"/>
                    <a:pt x="2248022" y="3997349"/>
                    <a:pt x="2250341" y="3944347"/>
                  </a:cubicBezTo>
                  <a:cubicBezTo>
                    <a:pt x="2187436" y="3936607"/>
                    <a:pt x="2145437" y="3949876"/>
                    <a:pt x="2158320" y="4018063"/>
                  </a:cubicBezTo>
                  <a:close/>
                  <a:moveTo>
                    <a:pt x="1753394" y="2524987"/>
                  </a:moveTo>
                  <a:cubicBezTo>
                    <a:pt x="1762890" y="2576956"/>
                    <a:pt x="1720524" y="2680785"/>
                    <a:pt x="1808606" y="2654026"/>
                  </a:cubicBezTo>
                  <a:cubicBezTo>
                    <a:pt x="1787441" y="2613851"/>
                    <a:pt x="1804962" y="2534975"/>
                    <a:pt x="1753394" y="2525023"/>
                  </a:cubicBezTo>
                  <a:close/>
                  <a:moveTo>
                    <a:pt x="1753394" y="2727705"/>
                  </a:moveTo>
                  <a:cubicBezTo>
                    <a:pt x="1719935" y="2858883"/>
                    <a:pt x="1694354" y="3030714"/>
                    <a:pt x="1808606" y="3096284"/>
                  </a:cubicBezTo>
                  <a:cubicBezTo>
                    <a:pt x="1750560" y="2972441"/>
                    <a:pt x="1867205" y="2781518"/>
                    <a:pt x="1753394" y="2727705"/>
                  </a:cubicBezTo>
                  <a:close/>
                  <a:moveTo>
                    <a:pt x="943578" y="4773687"/>
                  </a:moveTo>
                  <a:lnTo>
                    <a:pt x="943578" y="4865831"/>
                  </a:lnTo>
                  <a:cubicBezTo>
                    <a:pt x="1076934" y="4855179"/>
                    <a:pt x="1121692" y="4933208"/>
                    <a:pt x="1201235" y="4976405"/>
                  </a:cubicBezTo>
                  <a:cubicBezTo>
                    <a:pt x="1196376" y="4916216"/>
                    <a:pt x="1272643" y="4937336"/>
                    <a:pt x="1274851" y="4884260"/>
                  </a:cubicBezTo>
                  <a:cubicBezTo>
                    <a:pt x="1150992" y="4860672"/>
                    <a:pt x="1100123" y="4764472"/>
                    <a:pt x="943578" y="4773687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ihandform 45">
              <a:extLst>
                <a:ext uri="{FF2B5EF4-FFF2-40B4-BE49-F238E27FC236}">
                  <a16:creationId xmlns:a16="http://schemas.microsoft.com/office/drawing/2014/main" id="{156E8252-A03E-E044-BFC9-9F36870AAD29}"/>
                </a:ext>
              </a:extLst>
            </p:cNvPr>
            <p:cNvSpPr/>
            <p:nvPr/>
          </p:nvSpPr>
          <p:spPr>
            <a:xfrm>
              <a:off x="6074676" y="4006380"/>
              <a:ext cx="9108093" cy="22277208"/>
            </a:xfrm>
            <a:custGeom>
              <a:avLst/>
              <a:gdLst>
                <a:gd name="connsiteX0" fmla="*/ 8078544 w 9108093"/>
                <a:gd name="connsiteY0" fmla="*/ 14038207 h 22277208"/>
                <a:gd name="connsiteX1" fmla="*/ 7931311 w 9108093"/>
                <a:gd name="connsiteY1" fmla="*/ 14277784 h 22277208"/>
                <a:gd name="connsiteX2" fmla="*/ 7747271 w 9108093"/>
                <a:gd name="connsiteY2" fmla="*/ 14277784 h 22277208"/>
                <a:gd name="connsiteX3" fmla="*/ 7636846 w 9108093"/>
                <a:gd name="connsiteY3" fmla="*/ 13614304 h 22277208"/>
                <a:gd name="connsiteX4" fmla="*/ 7636846 w 9108093"/>
                <a:gd name="connsiteY4" fmla="*/ 13190439 h 22277208"/>
                <a:gd name="connsiteX5" fmla="*/ 7784079 w 9108093"/>
                <a:gd name="connsiteY5" fmla="*/ 12526961 h 22277208"/>
                <a:gd name="connsiteX6" fmla="*/ 7636846 w 9108093"/>
                <a:gd name="connsiteY6" fmla="*/ 12121487 h 22277208"/>
                <a:gd name="connsiteX7" fmla="*/ 7323940 w 9108093"/>
                <a:gd name="connsiteY7" fmla="*/ 10812957 h 22277208"/>
                <a:gd name="connsiteX8" fmla="*/ 7231920 w 9108093"/>
                <a:gd name="connsiteY8" fmla="*/ 12637534 h 22277208"/>
                <a:gd name="connsiteX9" fmla="*/ 7581634 w 9108093"/>
                <a:gd name="connsiteY9" fmla="*/ 14591113 h 22277208"/>
                <a:gd name="connsiteX10" fmla="*/ 7581634 w 9108093"/>
                <a:gd name="connsiteY10" fmla="*/ 15918034 h 22277208"/>
                <a:gd name="connsiteX11" fmla="*/ 7673654 w 9108093"/>
                <a:gd name="connsiteY11" fmla="*/ 16526225 h 22277208"/>
                <a:gd name="connsiteX12" fmla="*/ 7563230 w 9108093"/>
                <a:gd name="connsiteY12" fmla="*/ 17300278 h 22277208"/>
                <a:gd name="connsiteX13" fmla="*/ 7526422 w 9108093"/>
                <a:gd name="connsiteY13" fmla="*/ 18000616 h 22277208"/>
                <a:gd name="connsiteX14" fmla="*/ 7066283 w 9108093"/>
                <a:gd name="connsiteY14" fmla="*/ 19751476 h 22277208"/>
                <a:gd name="connsiteX15" fmla="*/ 6863838 w 9108093"/>
                <a:gd name="connsiteY15" fmla="*/ 20285952 h 22277208"/>
                <a:gd name="connsiteX16" fmla="*/ 7195112 w 9108093"/>
                <a:gd name="connsiteY16" fmla="*/ 20636102 h 22277208"/>
                <a:gd name="connsiteX17" fmla="*/ 7526422 w 9108093"/>
                <a:gd name="connsiteY17" fmla="*/ 20967860 h 22277208"/>
                <a:gd name="connsiteX18" fmla="*/ 8004928 w 9108093"/>
                <a:gd name="connsiteY18" fmla="*/ 21336438 h 22277208"/>
                <a:gd name="connsiteX19" fmla="*/ 7986524 w 9108093"/>
                <a:gd name="connsiteY19" fmla="*/ 22055204 h 22277208"/>
                <a:gd name="connsiteX20" fmla="*/ 7839291 w 9108093"/>
                <a:gd name="connsiteY20" fmla="*/ 22092062 h 22277208"/>
                <a:gd name="connsiteX21" fmla="*/ 7728867 w 9108093"/>
                <a:gd name="connsiteY21" fmla="*/ 22165778 h 22277208"/>
                <a:gd name="connsiteX22" fmla="*/ 7544826 w 9108093"/>
                <a:gd name="connsiteY22" fmla="*/ 22165778 h 22277208"/>
                <a:gd name="connsiteX23" fmla="*/ 7360749 w 9108093"/>
                <a:gd name="connsiteY23" fmla="*/ 22239492 h 22277208"/>
                <a:gd name="connsiteX24" fmla="*/ 6900647 w 9108093"/>
                <a:gd name="connsiteY24" fmla="*/ 22055204 h 22277208"/>
                <a:gd name="connsiteX25" fmla="*/ 6532528 w 9108093"/>
                <a:gd name="connsiteY25" fmla="*/ 21907772 h 22277208"/>
                <a:gd name="connsiteX26" fmla="*/ 5814733 w 9108093"/>
                <a:gd name="connsiteY26" fmla="*/ 21354868 h 22277208"/>
                <a:gd name="connsiteX27" fmla="*/ 5557076 w 9108093"/>
                <a:gd name="connsiteY27" fmla="*/ 21318010 h 22277208"/>
                <a:gd name="connsiteX28" fmla="*/ 5115341 w 9108093"/>
                <a:gd name="connsiteY28" fmla="*/ 20967860 h 22277208"/>
                <a:gd name="connsiteX29" fmla="*/ 5280977 w 9108093"/>
                <a:gd name="connsiteY29" fmla="*/ 20083196 h 22277208"/>
                <a:gd name="connsiteX30" fmla="*/ 5317786 w 9108093"/>
                <a:gd name="connsiteY30" fmla="*/ 18055902 h 22277208"/>
                <a:gd name="connsiteX31" fmla="*/ 5409843 w 9108093"/>
                <a:gd name="connsiteY31" fmla="*/ 17576750 h 22277208"/>
                <a:gd name="connsiteX32" fmla="*/ 5244169 w 9108093"/>
                <a:gd name="connsiteY32" fmla="*/ 17134418 h 22277208"/>
                <a:gd name="connsiteX33" fmla="*/ 5096937 w 9108093"/>
                <a:gd name="connsiteY33" fmla="*/ 16102359 h 22277208"/>
                <a:gd name="connsiteX34" fmla="*/ 4765663 w 9108093"/>
                <a:gd name="connsiteY34" fmla="*/ 14738544 h 22277208"/>
                <a:gd name="connsiteX35" fmla="*/ 4379178 w 9108093"/>
                <a:gd name="connsiteY35" fmla="*/ 14738544 h 22277208"/>
                <a:gd name="connsiteX36" fmla="*/ 4360774 w 9108093"/>
                <a:gd name="connsiteY36" fmla="*/ 15217697 h 22277208"/>
                <a:gd name="connsiteX37" fmla="*/ 3992655 w 9108093"/>
                <a:gd name="connsiteY37" fmla="*/ 16231362 h 22277208"/>
                <a:gd name="connsiteX38" fmla="*/ 3900635 w 9108093"/>
                <a:gd name="connsiteY38" fmla="*/ 17079130 h 22277208"/>
                <a:gd name="connsiteX39" fmla="*/ 3734998 w 9108093"/>
                <a:gd name="connsiteY39" fmla="*/ 17484604 h 22277208"/>
                <a:gd name="connsiteX40" fmla="*/ 3827019 w 9108093"/>
                <a:gd name="connsiteY40" fmla="*/ 18203370 h 22277208"/>
                <a:gd name="connsiteX41" fmla="*/ 3882231 w 9108093"/>
                <a:gd name="connsiteY41" fmla="*/ 20064768 h 22277208"/>
                <a:gd name="connsiteX42" fmla="*/ 4047867 w 9108093"/>
                <a:gd name="connsiteY42" fmla="*/ 20986288 h 22277208"/>
                <a:gd name="connsiteX43" fmla="*/ 3366880 w 9108093"/>
                <a:gd name="connsiteY43" fmla="*/ 21410154 h 22277208"/>
                <a:gd name="connsiteX44" fmla="*/ 2557064 w 9108093"/>
                <a:gd name="connsiteY44" fmla="*/ 22018346 h 22277208"/>
                <a:gd name="connsiteX45" fmla="*/ 2373023 w 9108093"/>
                <a:gd name="connsiteY45" fmla="*/ 22055204 h 22277208"/>
                <a:gd name="connsiteX46" fmla="*/ 1876076 w 9108093"/>
                <a:gd name="connsiteY46" fmla="*/ 22276350 h 22277208"/>
                <a:gd name="connsiteX47" fmla="*/ 1195089 w 9108093"/>
                <a:gd name="connsiteY47" fmla="*/ 22128920 h 22277208"/>
                <a:gd name="connsiteX48" fmla="*/ 1673631 w 9108093"/>
                <a:gd name="connsiteY48" fmla="*/ 20986288 h 22277208"/>
                <a:gd name="connsiteX49" fmla="*/ 2317811 w 9108093"/>
                <a:gd name="connsiteY49" fmla="*/ 20341240 h 22277208"/>
                <a:gd name="connsiteX50" fmla="*/ 2170578 w 9108093"/>
                <a:gd name="connsiteY50" fmla="*/ 19991052 h 22277208"/>
                <a:gd name="connsiteX51" fmla="*/ 2004905 w 9108093"/>
                <a:gd name="connsiteY51" fmla="*/ 19677760 h 22277208"/>
                <a:gd name="connsiteX52" fmla="*/ 1710440 w 9108093"/>
                <a:gd name="connsiteY52" fmla="*/ 18535092 h 22277208"/>
                <a:gd name="connsiteX53" fmla="*/ 1563207 w 9108093"/>
                <a:gd name="connsiteY53" fmla="*/ 17705752 h 22277208"/>
                <a:gd name="connsiteX54" fmla="*/ 1563207 w 9108093"/>
                <a:gd name="connsiteY54" fmla="*/ 17374030 h 22277208"/>
                <a:gd name="connsiteX55" fmla="*/ 1452782 w 9108093"/>
                <a:gd name="connsiteY55" fmla="*/ 16821126 h 22277208"/>
                <a:gd name="connsiteX56" fmla="*/ 1526399 w 9108093"/>
                <a:gd name="connsiteY56" fmla="*/ 16010215 h 22277208"/>
                <a:gd name="connsiteX57" fmla="*/ 1563207 w 9108093"/>
                <a:gd name="connsiteY57" fmla="*/ 14314641 h 22277208"/>
                <a:gd name="connsiteX58" fmla="*/ 1636823 w 9108093"/>
                <a:gd name="connsiteY58" fmla="*/ 13466873 h 22277208"/>
                <a:gd name="connsiteX59" fmla="*/ 1912884 w 9108093"/>
                <a:gd name="connsiteY59" fmla="*/ 11752871 h 22277208"/>
                <a:gd name="connsiteX60" fmla="*/ 1728844 w 9108093"/>
                <a:gd name="connsiteY60" fmla="*/ 10868244 h 22277208"/>
                <a:gd name="connsiteX61" fmla="*/ 1397570 w 9108093"/>
                <a:gd name="connsiteY61" fmla="*/ 12232060 h 22277208"/>
                <a:gd name="connsiteX62" fmla="*/ 1268705 w 9108093"/>
                <a:gd name="connsiteY62" fmla="*/ 12655963 h 22277208"/>
                <a:gd name="connsiteX63" fmla="*/ 1379166 w 9108093"/>
                <a:gd name="connsiteY63" fmla="*/ 12932397 h 22277208"/>
                <a:gd name="connsiteX64" fmla="*/ 1434378 w 9108093"/>
                <a:gd name="connsiteY64" fmla="*/ 13632733 h 22277208"/>
                <a:gd name="connsiteX65" fmla="*/ 1250301 w 9108093"/>
                <a:gd name="connsiteY65" fmla="*/ 14351499 h 22277208"/>
                <a:gd name="connsiteX66" fmla="*/ 1029452 w 9108093"/>
                <a:gd name="connsiteY66" fmla="*/ 14111923 h 22277208"/>
                <a:gd name="connsiteX67" fmla="*/ 1121472 w 9108093"/>
                <a:gd name="connsiteY67" fmla="*/ 14941263 h 22277208"/>
                <a:gd name="connsiteX68" fmla="*/ 790199 w 9108093"/>
                <a:gd name="connsiteY68" fmla="*/ 14830689 h 22277208"/>
                <a:gd name="connsiteX69" fmla="*/ 532505 w 9108093"/>
                <a:gd name="connsiteY69" fmla="*/ 14720115 h 22277208"/>
                <a:gd name="connsiteX70" fmla="*/ 348464 w 9108093"/>
                <a:gd name="connsiteY70" fmla="*/ 14498931 h 22277208"/>
                <a:gd name="connsiteX71" fmla="*/ 90807 w 9108093"/>
                <a:gd name="connsiteY71" fmla="*/ 14093494 h 22277208"/>
                <a:gd name="connsiteX72" fmla="*/ 17191 w 9108093"/>
                <a:gd name="connsiteY72" fmla="*/ 13909205 h 22277208"/>
                <a:gd name="connsiteX73" fmla="*/ 127615 w 9108093"/>
                <a:gd name="connsiteY73" fmla="*/ 12692821 h 22277208"/>
                <a:gd name="connsiteX74" fmla="*/ 17191 w 9108093"/>
                <a:gd name="connsiteY74" fmla="*/ 11955626 h 22277208"/>
                <a:gd name="connsiteX75" fmla="*/ 127615 w 9108093"/>
                <a:gd name="connsiteY75" fmla="*/ 10315340 h 22277208"/>
                <a:gd name="connsiteX76" fmla="*/ 330060 w 9108093"/>
                <a:gd name="connsiteY76" fmla="*/ 9615003 h 22277208"/>
                <a:gd name="connsiteX77" fmla="*/ 440485 w 9108093"/>
                <a:gd name="connsiteY77" fmla="*/ 8214329 h 22277208"/>
                <a:gd name="connsiteX78" fmla="*/ 569313 w 9108093"/>
                <a:gd name="connsiteY78" fmla="*/ 7477135 h 22277208"/>
                <a:gd name="connsiteX79" fmla="*/ 1066260 w 9108093"/>
                <a:gd name="connsiteY79" fmla="*/ 6223893 h 22277208"/>
                <a:gd name="connsiteX80" fmla="*/ 3109223 w 9108093"/>
                <a:gd name="connsiteY80" fmla="*/ 5173406 h 22277208"/>
                <a:gd name="connsiteX81" fmla="*/ 2557064 w 9108093"/>
                <a:gd name="connsiteY81" fmla="*/ 4325638 h 22277208"/>
                <a:gd name="connsiteX82" fmla="*/ 2354619 w 9108093"/>
                <a:gd name="connsiteY82" fmla="*/ 4233456 h 22277208"/>
                <a:gd name="connsiteX83" fmla="*/ 2004905 w 9108093"/>
                <a:gd name="connsiteY83" fmla="*/ 3072395 h 22277208"/>
                <a:gd name="connsiteX84" fmla="*/ 2133770 w 9108093"/>
                <a:gd name="connsiteY84" fmla="*/ 2869677 h 22277208"/>
                <a:gd name="connsiteX85" fmla="*/ 2078558 w 9108093"/>
                <a:gd name="connsiteY85" fmla="*/ 2593206 h 22277208"/>
                <a:gd name="connsiteX86" fmla="*/ 2078558 w 9108093"/>
                <a:gd name="connsiteY86" fmla="*/ 2132445 h 22277208"/>
                <a:gd name="connsiteX87" fmla="*/ 2225790 w 9108093"/>
                <a:gd name="connsiteY87" fmla="*/ 1469003 h 22277208"/>
                <a:gd name="connsiteX88" fmla="*/ 3072415 w 9108093"/>
                <a:gd name="connsiteY88" fmla="*/ 381622 h 22277208"/>
                <a:gd name="connsiteX89" fmla="*/ 3422092 w 9108093"/>
                <a:gd name="connsiteY89" fmla="*/ 215761 h 22277208"/>
                <a:gd name="connsiteX90" fmla="*/ 5741116 w 9108093"/>
                <a:gd name="connsiteY90" fmla="*/ 381622 h 22277208"/>
                <a:gd name="connsiteX91" fmla="*/ 6716569 w 9108093"/>
                <a:gd name="connsiteY91" fmla="*/ 2814353 h 22277208"/>
                <a:gd name="connsiteX92" fmla="*/ 6422104 w 9108093"/>
                <a:gd name="connsiteY92" fmla="*/ 4270351 h 22277208"/>
                <a:gd name="connsiteX93" fmla="*/ 5833137 w 9108093"/>
                <a:gd name="connsiteY93" fmla="*/ 5136548 h 22277208"/>
                <a:gd name="connsiteX94" fmla="*/ 6698165 w 9108093"/>
                <a:gd name="connsiteY94" fmla="*/ 5578842 h 22277208"/>
                <a:gd name="connsiteX95" fmla="*/ 8004928 w 9108093"/>
                <a:gd name="connsiteY95" fmla="*/ 6279179 h 22277208"/>
                <a:gd name="connsiteX96" fmla="*/ 8409854 w 9108093"/>
                <a:gd name="connsiteY96" fmla="*/ 7606137 h 22277208"/>
                <a:gd name="connsiteX97" fmla="*/ 8612299 w 9108093"/>
                <a:gd name="connsiteY97" fmla="*/ 8527621 h 22277208"/>
                <a:gd name="connsiteX98" fmla="*/ 8704319 w 9108093"/>
                <a:gd name="connsiteY98" fmla="*/ 9559679 h 22277208"/>
                <a:gd name="connsiteX99" fmla="*/ 8925205 w 9108093"/>
                <a:gd name="connsiteY99" fmla="*/ 10260016 h 22277208"/>
                <a:gd name="connsiteX100" fmla="*/ 8962013 w 9108093"/>
                <a:gd name="connsiteY100" fmla="*/ 10591737 h 22277208"/>
                <a:gd name="connsiteX101" fmla="*/ 9054033 w 9108093"/>
                <a:gd name="connsiteY101" fmla="*/ 12121412 h 22277208"/>
                <a:gd name="connsiteX102" fmla="*/ 8943609 w 9108093"/>
                <a:gd name="connsiteY102" fmla="*/ 12637460 h 22277208"/>
                <a:gd name="connsiteX103" fmla="*/ 9090841 w 9108093"/>
                <a:gd name="connsiteY103" fmla="*/ 13872237 h 22277208"/>
                <a:gd name="connsiteX104" fmla="*/ 8962013 w 9108093"/>
                <a:gd name="connsiteY104" fmla="*/ 14074992 h 22277208"/>
                <a:gd name="connsiteX105" fmla="*/ 8869956 w 9108093"/>
                <a:gd name="connsiteY105" fmla="*/ 14314568 h 22277208"/>
                <a:gd name="connsiteX106" fmla="*/ 8336238 w 9108093"/>
                <a:gd name="connsiteY106" fmla="*/ 14756899 h 22277208"/>
                <a:gd name="connsiteX107" fmla="*/ 8041736 w 9108093"/>
                <a:gd name="connsiteY107" fmla="*/ 14904331 h 22277208"/>
                <a:gd name="connsiteX108" fmla="*/ 8078544 w 9108093"/>
                <a:gd name="connsiteY108" fmla="*/ 14038170 h 22277208"/>
                <a:gd name="connsiteX109" fmla="*/ 7397593 w 9108093"/>
                <a:gd name="connsiteY109" fmla="*/ 7937858 h 22277208"/>
                <a:gd name="connsiteX110" fmla="*/ 7379189 w 9108093"/>
                <a:gd name="connsiteY110" fmla="*/ 7808856 h 22277208"/>
                <a:gd name="connsiteX111" fmla="*/ 7305573 w 9108093"/>
                <a:gd name="connsiteY111" fmla="*/ 7808856 h 22277208"/>
                <a:gd name="connsiteX112" fmla="*/ 7600075 w 9108093"/>
                <a:gd name="connsiteY112" fmla="*/ 7606137 h 22277208"/>
                <a:gd name="connsiteX113" fmla="*/ 7415997 w 9108093"/>
                <a:gd name="connsiteY113" fmla="*/ 7827285 h 22277208"/>
                <a:gd name="connsiteX114" fmla="*/ 7489614 w 9108093"/>
                <a:gd name="connsiteY114" fmla="*/ 7882571 h 22277208"/>
                <a:gd name="connsiteX115" fmla="*/ 7158340 w 9108093"/>
                <a:gd name="connsiteY115" fmla="*/ 8675052 h 22277208"/>
                <a:gd name="connsiteX116" fmla="*/ 7047916 w 9108093"/>
                <a:gd name="connsiteY116" fmla="*/ 8822484 h 22277208"/>
                <a:gd name="connsiteX117" fmla="*/ 7397593 w 9108093"/>
                <a:gd name="connsiteY117" fmla="*/ 10425876 h 22277208"/>
                <a:gd name="connsiteX118" fmla="*/ 7452805 w 9108093"/>
                <a:gd name="connsiteY118" fmla="*/ 10886600 h 22277208"/>
                <a:gd name="connsiteX119" fmla="*/ 7415997 w 9108093"/>
                <a:gd name="connsiteY119" fmla="*/ 10978745 h 22277208"/>
                <a:gd name="connsiteX120" fmla="*/ 7839328 w 9108093"/>
                <a:gd name="connsiteY120" fmla="*/ 12324095 h 22277208"/>
                <a:gd name="connsiteX121" fmla="*/ 7673691 w 9108093"/>
                <a:gd name="connsiteY121" fmla="*/ 13927523 h 22277208"/>
                <a:gd name="connsiteX122" fmla="*/ 7728904 w 9108093"/>
                <a:gd name="connsiteY122" fmla="*/ 13964381 h 22277208"/>
                <a:gd name="connsiteX123" fmla="*/ 7876136 w 9108093"/>
                <a:gd name="connsiteY123" fmla="*/ 14203958 h 22277208"/>
                <a:gd name="connsiteX124" fmla="*/ 8115389 w 9108093"/>
                <a:gd name="connsiteY124" fmla="*/ 13337760 h 22277208"/>
                <a:gd name="connsiteX125" fmla="*/ 8152197 w 9108093"/>
                <a:gd name="connsiteY125" fmla="*/ 13816913 h 22277208"/>
                <a:gd name="connsiteX126" fmla="*/ 8115389 w 9108093"/>
                <a:gd name="connsiteY126" fmla="*/ 13890628 h 22277208"/>
                <a:gd name="connsiteX127" fmla="*/ 8004965 w 9108093"/>
                <a:gd name="connsiteY127" fmla="*/ 14775292 h 22277208"/>
                <a:gd name="connsiteX128" fmla="*/ 8133793 w 9108093"/>
                <a:gd name="connsiteY128" fmla="*/ 14849008 h 22277208"/>
                <a:gd name="connsiteX129" fmla="*/ 8336275 w 9108093"/>
                <a:gd name="connsiteY129" fmla="*/ 14406676 h 22277208"/>
                <a:gd name="connsiteX130" fmla="*/ 8446699 w 9108093"/>
                <a:gd name="connsiteY130" fmla="*/ 14167100 h 22277208"/>
                <a:gd name="connsiteX131" fmla="*/ 8391487 w 9108093"/>
                <a:gd name="connsiteY131" fmla="*/ 14038097 h 22277208"/>
                <a:gd name="connsiteX132" fmla="*/ 8409891 w 9108093"/>
                <a:gd name="connsiteY132" fmla="*/ 13798484 h 22277208"/>
                <a:gd name="connsiteX133" fmla="*/ 8520315 w 9108093"/>
                <a:gd name="connsiteY133" fmla="*/ 13761626 h 22277208"/>
                <a:gd name="connsiteX134" fmla="*/ 8520315 w 9108093"/>
                <a:gd name="connsiteY134" fmla="*/ 14351389 h 22277208"/>
                <a:gd name="connsiteX135" fmla="*/ 8685952 w 9108093"/>
                <a:gd name="connsiteY135" fmla="*/ 14332960 h 22277208"/>
                <a:gd name="connsiteX136" fmla="*/ 8851588 w 9108093"/>
                <a:gd name="connsiteY136" fmla="*/ 13687910 h 22277208"/>
                <a:gd name="connsiteX137" fmla="*/ 8851588 w 9108093"/>
                <a:gd name="connsiteY137" fmla="*/ 14074955 h 22277208"/>
                <a:gd name="connsiteX138" fmla="*/ 8925242 w 9108093"/>
                <a:gd name="connsiteY138" fmla="*/ 14001239 h 22277208"/>
                <a:gd name="connsiteX139" fmla="*/ 8888397 w 9108093"/>
                <a:gd name="connsiteY139" fmla="*/ 13614194 h 22277208"/>
                <a:gd name="connsiteX140" fmla="*/ 9017262 w 9108093"/>
                <a:gd name="connsiteY140" fmla="*/ 13614194 h 22277208"/>
                <a:gd name="connsiteX141" fmla="*/ 8851588 w 9108093"/>
                <a:gd name="connsiteY141" fmla="*/ 12471526 h 22277208"/>
                <a:gd name="connsiteX142" fmla="*/ 8962050 w 9108093"/>
                <a:gd name="connsiteY142" fmla="*/ 11771189 h 22277208"/>
                <a:gd name="connsiteX143" fmla="*/ 8943646 w 9108093"/>
                <a:gd name="connsiteY143" fmla="*/ 11310466 h 22277208"/>
                <a:gd name="connsiteX144" fmla="*/ 8980454 w 9108093"/>
                <a:gd name="connsiteY144" fmla="*/ 11218321 h 22277208"/>
                <a:gd name="connsiteX145" fmla="*/ 8741164 w 9108093"/>
                <a:gd name="connsiteY145" fmla="*/ 10001974 h 22277208"/>
                <a:gd name="connsiteX146" fmla="*/ 8501911 w 9108093"/>
                <a:gd name="connsiteY146" fmla="*/ 8546013 h 22277208"/>
                <a:gd name="connsiteX147" fmla="*/ 8520315 w 9108093"/>
                <a:gd name="connsiteY147" fmla="*/ 8435440 h 22277208"/>
                <a:gd name="connsiteX148" fmla="*/ 8465103 w 9108093"/>
                <a:gd name="connsiteY148" fmla="*/ 8324866 h 22277208"/>
                <a:gd name="connsiteX149" fmla="*/ 8262658 w 9108093"/>
                <a:gd name="connsiteY149" fmla="*/ 7053232 h 22277208"/>
                <a:gd name="connsiteX150" fmla="*/ 8023369 w 9108093"/>
                <a:gd name="connsiteY150" fmla="*/ 6537185 h 22277208"/>
                <a:gd name="connsiteX151" fmla="*/ 7784116 w 9108093"/>
                <a:gd name="connsiteY151" fmla="*/ 6205427 h 22277208"/>
                <a:gd name="connsiteX152" fmla="*/ 6109271 w 9108093"/>
                <a:gd name="connsiteY152" fmla="*/ 5412945 h 22277208"/>
                <a:gd name="connsiteX153" fmla="*/ 5869981 w 9108093"/>
                <a:gd name="connsiteY153" fmla="*/ 5431374 h 22277208"/>
                <a:gd name="connsiteX154" fmla="*/ 5225802 w 9108093"/>
                <a:gd name="connsiteY154" fmla="*/ 5468232 h 22277208"/>
                <a:gd name="connsiteX155" fmla="*/ 4692084 w 9108093"/>
                <a:gd name="connsiteY155" fmla="*/ 5652522 h 22277208"/>
                <a:gd name="connsiteX156" fmla="*/ 3900672 w 9108093"/>
                <a:gd name="connsiteY156" fmla="*/ 5505090 h 22277208"/>
                <a:gd name="connsiteX157" fmla="*/ 3771843 w 9108093"/>
                <a:gd name="connsiteY157" fmla="*/ 5505090 h 22277208"/>
                <a:gd name="connsiteX158" fmla="*/ 3201280 w 9108093"/>
                <a:gd name="connsiteY158" fmla="*/ 5210227 h 22277208"/>
                <a:gd name="connsiteX159" fmla="*/ 3146068 w 9108093"/>
                <a:gd name="connsiteY159" fmla="*/ 5320801 h 22277208"/>
                <a:gd name="connsiteX160" fmla="*/ 2520292 w 9108093"/>
                <a:gd name="connsiteY160" fmla="*/ 5578806 h 22277208"/>
                <a:gd name="connsiteX161" fmla="*/ 2501888 w 9108093"/>
                <a:gd name="connsiteY161" fmla="*/ 5670987 h 22277208"/>
                <a:gd name="connsiteX162" fmla="*/ 2170615 w 9108093"/>
                <a:gd name="connsiteY162" fmla="*/ 5689416 h 22277208"/>
                <a:gd name="connsiteX163" fmla="*/ 2152211 w 9108093"/>
                <a:gd name="connsiteY163" fmla="*/ 5799990 h 22277208"/>
                <a:gd name="connsiteX164" fmla="*/ 1857709 w 9108093"/>
                <a:gd name="connsiteY164" fmla="*/ 5799990 h 22277208"/>
                <a:gd name="connsiteX165" fmla="*/ 1839305 w 9108093"/>
                <a:gd name="connsiteY165" fmla="*/ 5873706 h 22277208"/>
                <a:gd name="connsiteX166" fmla="*/ 1784093 w 9108093"/>
                <a:gd name="connsiteY166" fmla="*/ 5818419 h 22277208"/>
                <a:gd name="connsiteX167" fmla="*/ 1452819 w 9108093"/>
                <a:gd name="connsiteY167" fmla="*/ 6057995 h 22277208"/>
                <a:gd name="connsiteX168" fmla="*/ 1121509 w 9108093"/>
                <a:gd name="connsiteY168" fmla="*/ 6371324 h 22277208"/>
                <a:gd name="connsiteX169" fmla="*/ 1047893 w 9108093"/>
                <a:gd name="connsiteY169" fmla="*/ 6371324 h 22277208"/>
                <a:gd name="connsiteX170" fmla="*/ 790236 w 9108093"/>
                <a:gd name="connsiteY170" fmla="*/ 6997908 h 22277208"/>
                <a:gd name="connsiteX171" fmla="*/ 698215 w 9108093"/>
                <a:gd name="connsiteY171" fmla="*/ 7477097 h 22277208"/>
                <a:gd name="connsiteX172" fmla="*/ 606158 w 9108093"/>
                <a:gd name="connsiteY172" fmla="*/ 7974716 h 22277208"/>
                <a:gd name="connsiteX173" fmla="*/ 532542 w 9108093"/>
                <a:gd name="connsiteY173" fmla="*/ 8066861 h 22277208"/>
                <a:gd name="connsiteX174" fmla="*/ 532542 w 9108093"/>
                <a:gd name="connsiteY174" fmla="*/ 8380153 h 22277208"/>
                <a:gd name="connsiteX175" fmla="*/ 477330 w 9108093"/>
                <a:gd name="connsiteY175" fmla="*/ 8711910 h 22277208"/>
                <a:gd name="connsiteX176" fmla="*/ 293289 w 9108093"/>
                <a:gd name="connsiteY176" fmla="*/ 10112584 h 22277208"/>
                <a:gd name="connsiteX177" fmla="*/ 90844 w 9108093"/>
                <a:gd name="connsiteY177" fmla="*/ 12139879 h 22277208"/>
                <a:gd name="connsiteX178" fmla="*/ 164460 w 9108093"/>
                <a:gd name="connsiteY178" fmla="*/ 12287310 h 22277208"/>
                <a:gd name="connsiteX179" fmla="*/ 201269 w 9108093"/>
                <a:gd name="connsiteY179" fmla="*/ 12674355 h 22277208"/>
                <a:gd name="connsiteX180" fmla="*/ 72440 w 9108093"/>
                <a:gd name="connsiteY180" fmla="*/ 13743271 h 22277208"/>
                <a:gd name="connsiteX181" fmla="*/ 274885 w 9108093"/>
                <a:gd name="connsiteY181" fmla="*/ 14185602 h 22277208"/>
                <a:gd name="connsiteX182" fmla="*/ 311693 w 9108093"/>
                <a:gd name="connsiteY182" fmla="*/ 13816987 h 22277208"/>
                <a:gd name="connsiteX183" fmla="*/ 495734 w 9108093"/>
                <a:gd name="connsiteY183" fmla="*/ 14535752 h 22277208"/>
                <a:gd name="connsiteX184" fmla="*/ 606158 w 9108093"/>
                <a:gd name="connsiteY184" fmla="*/ 14498894 h 22277208"/>
                <a:gd name="connsiteX185" fmla="*/ 716619 w 9108093"/>
                <a:gd name="connsiteY185" fmla="*/ 14664791 h 22277208"/>
                <a:gd name="connsiteX186" fmla="*/ 532542 w 9108093"/>
                <a:gd name="connsiteY186" fmla="*/ 14425178 h 22277208"/>
                <a:gd name="connsiteX187" fmla="*/ 495734 w 9108093"/>
                <a:gd name="connsiteY187" fmla="*/ 14130315 h 22277208"/>
                <a:gd name="connsiteX188" fmla="*/ 532542 w 9108093"/>
                <a:gd name="connsiteY188" fmla="*/ 14001312 h 22277208"/>
                <a:gd name="connsiteX189" fmla="*/ 403713 w 9108093"/>
                <a:gd name="connsiteY189" fmla="*/ 13761700 h 22277208"/>
                <a:gd name="connsiteX190" fmla="*/ 606158 w 9108093"/>
                <a:gd name="connsiteY190" fmla="*/ 13853845 h 22277208"/>
                <a:gd name="connsiteX191" fmla="*/ 882256 w 9108093"/>
                <a:gd name="connsiteY191" fmla="*/ 14867510 h 22277208"/>
                <a:gd name="connsiteX192" fmla="*/ 1066297 w 9108093"/>
                <a:gd name="connsiteY192" fmla="*/ 14867510 h 22277208"/>
                <a:gd name="connsiteX193" fmla="*/ 955872 w 9108093"/>
                <a:gd name="connsiteY193" fmla="*/ 14480465 h 22277208"/>
                <a:gd name="connsiteX194" fmla="*/ 955872 w 9108093"/>
                <a:gd name="connsiteY194" fmla="*/ 13909168 h 22277208"/>
                <a:gd name="connsiteX195" fmla="*/ 1047893 w 9108093"/>
                <a:gd name="connsiteY195" fmla="*/ 13503695 h 22277208"/>
                <a:gd name="connsiteX196" fmla="*/ 1047893 w 9108093"/>
                <a:gd name="connsiteY196" fmla="*/ 13909168 h 22277208"/>
                <a:gd name="connsiteX197" fmla="*/ 1158317 w 9108093"/>
                <a:gd name="connsiteY197" fmla="*/ 14222460 h 22277208"/>
                <a:gd name="connsiteX198" fmla="*/ 1250338 w 9108093"/>
                <a:gd name="connsiteY198" fmla="*/ 14259318 h 22277208"/>
                <a:gd name="connsiteX199" fmla="*/ 1379203 w 9108093"/>
                <a:gd name="connsiteY199" fmla="*/ 14204031 h 22277208"/>
                <a:gd name="connsiteX200" fmla="*/ 1158317 w 9108093"/>
                <a:gd name="connsiteY200" fmla="*/ 12526924 h 22277208"/>
                <a:gd name="connsiteX201" fmla="*/ 1360799 w 9108093"/>
                <a:gd name="connsiteY201" fmla="*/ 12158308 h 22277208"/>
                <a:gd name="connsiteX202" fmla="*/ 1305550 w 9108093"/>
                <a:gd name="connsiteY202" fmla="*/ 12084592 h 22277208"/>
                <a:gd name="connsiteX203" fmla="*/ 1379203 w 9108093"/>
                <a:gd name="connsiteY203" fmla="*/ 11881873 h 22277208"/>
                <a:gd name="connsiteX204" fmla="*/ 1544840 w 9108093"/>
                <a:gd name="connsiteY204" fmla="*/ 11070927 h 22277208"/>
                <a:gd name="connsiteX205" fmla="*/ 1600052 w 9108093"/>
                <a:gd name="connsiteY205" fmla="*/ 11052498 h 22277208"/>
                <a:gd name="connsiteX206" fmla="*/ 1710476 w 9108093"/>
                <a:gd name="connsiteY206" fmla="*/ 10186300 h 22277208"/>
                <a:gd name="connsiteX207" fmla="*/ 1655264 w 9108093"/>
                <a:gd name="connsiteY207" fmla="*/ 10149442 h 22277208"/>
                <a:gd name="connsiteX208" fmla="*/ 1710476 w 9108093"/>
                <a:gd name="connsiteY208" fmla="*/ 9873008 h 22277208"/>
                <a:gd name="connsiteX209" fmla="*/ 1839305 w 9108093"/>
                <a:gd name="connsiteY209" fmla="*/ 9246387 h 22277208"/>
                <a:gd name="connsiteX210" fmla="*/ 1894517 w 9108093"/>
                <a:gd name="connsiteY210" fmla="*/ 8969915 h 22277208"/>
                <a:gd name="connsiteX211" fmla="*/ 1968133 w 9108093"/>
                <a:gd name="connsiteY211" fmla="*/ 8859342 h 22277208"/>
                <a:gd name="connsiteX212" fmla="*/ 1876113 w 9108093"/>
                <a:gd name="connsiteY212" fmla="*/ 8343295 h 22277208"/>
                <a:gd name="connsiteX213" fmla="*/ 2189019 w 9108093"/>
                <a:gd name="connsiteY213" fmla="*/ 9080489 h 22277208"/>
                <a:gd name="connsiteX214" fmla="*/ 2060154 w 9108093"/>
                <a:gd name="connsiteY214" fmla="*/ 9043631 h 22277208"/>
                <a:gd name="connsiteX215" fmla="*/ 1986537 w 9108093"/>
                <a:gd name="connsiteY215" fmla="*/ 9098918 h 22277208"/>
                <a:gd name="connsiteX216" fmla="*/ 1820901 w 9108093"/>
                <a:gd name="connsiteY216" fmla="*/ 9909866 h 22277208"/>
                <a:gd name="connsiteX217" fmla="*/ 1857709 w 9108093"/>
                <a:gd name="connsiteY217" fmla="*/ 9946724 h 22277208"/>
                <a:gd name="connsiteX218" fmla="*/ 1784093 w 9108093"/>
                <a:gd name="connsiteY218" fmla="*/ 10020440 h 22277208"/>
                <a:gd name="connsiteX219" fmla="*/ 1820901 w 9108093"/>
                <a:gd name="connsiteY219" fmla="*/ 11126213 h 22277208"/>
                <a:gd name="connsiteX220" fmla="*/ 1894517 w 9108093"/>
                <a:gd name="connsiteY220" fmla="*/ 11199929 h 22277208"/>
                <a:gd name="connsiteX221" fmla="*/ 1857709 w 9108093"/>
                <a:gd name="connsiteY221" fmla="*/ 11292110 h 22277208"/>
                <a:gd name="connsiteX222" fmla="*/ 1710476 w 9108093"/>
                <a:gd name="connsiteY222" fmla="*/ 13558982 h 22277208"/>
                <a:gd name="connsiteX223" fmla="*/ 1581648 w 9108093"/>
                <a:gd name="connsiteY223" fmla="*/ 14978083 h 22277208"/>
                <a:gd name="connsiteX224" fmla="*/ 1581648 w 9108093"/>
                <a:gd name="connsiteY224" fmla="*/ 15272947 h 22277208"/>
                <a:gd name="connsiteX225" fmla="*/ 1563244 w 9108093"/>
                <a:gd name="connsiteY225" fmla="*/ 17115952 h 22277208"/>
                <a:gd name="connsiteX226" fmla="*/ 1784093 w 9108093"/>
                <a:gd name="connsiteY226" fmla="*/ 18700914 h 22277208"/>
                <a:gd name="connsiteX227" fmla="*/ 2078595 w 9108093"/>
                <a:gd name="connsiteY227" fmla="*/ 19567150 h 22277208"/>
                <a:gd name="connsiteX228" fmla="*/ 2409868 w 9108093"/>
                <a:gd name="connsiteY228" fmla="*/ 20378060 h 22277208"/>
                <a:gd name="connsiteX229" fmla="*/ 2004942 w 9108093"/>
                <a:gd name="connsiteY229" fmla="*/ 20709780 h 22277208"/>
                <a:gd name="connsiteX230" fmla="*/ 1655264 w 9108093"/>
                <a:gd name="connsiteY230" fmla="*/ 21152114 h 22277208"/>
                <a:gd name="connsiteX231" fmla="*/ 1195125 w 9108093"/>
                <a:gd name="connsiteY231" fmla="*/ 21483834 h 22277208"/>
                <a:gd name="connsiteX232" fmla="*/ 1231934 w 9108093"/>
                <a:gd name="connsiteY232" fmla="*/ 21612872 h 22277208"/>
                <a:gd name="connsiteX233" fmla="*/ 1121509 w 9108093"/>
                <a:gd name="connsiteY233" fmla="*/ 21870878 h 22277208"/>
                <a:gd name="connsiteX234" fmla="*/ 1342358 w 9108093"/>
                <a:gd name="connsiteY234" fmla="*/ 21668160 h 22277208"/>
                <a:gd name="connsiteX235" fmla="*/ 1250338 w 9108093"/>
                <a:gd name="connsiteY235" fmla="*/ 22055168 h 22277208"/>
                <a:gd name="connsiteX236" fmla="*/ 1636860 w 9108093"/>
                <a:gd name="connsiteY236" fmla="*/ 21760304 h 22277208"/>
                <a:gd name="connsiteX237" fmla="*/ 1471223 w 9108093"/>
                <a:gd name="connsiteY237" fmla="*/ 22165742 h 22277208"/>
                <a:gd name="connsiteX238" fmla="*/ 1581648 w 9108093"/>
                <a:gd name="connsiteY238" fmla="*/ 22147312 h 22277208"/>
                <a:gd name="connsiteX239" fmla="*/ 1876113 w 9108093"/>
                <a:gd name="connsiteY239" fmla="*/ 21705018 h 22277208"/>
                <a:gd name="connsiteX240" fmla="*/ 2060154 w 9108093"/>
                <a:gd name="connsiteY240" fmla="*/ 21741876 h 22277208"/>
                <a:gd name="connsiteX241" fmla="*/ 1636860 w 9108093"/>
                <a:gd name="connsiteY241" fmla="*/ 21944594 h 22277208"/>
                <a:gd name="connsiteX242" fmla="*/ 1636860 w 9108093"/>
                <a:gd name="connsiteY242" fmla="*/ 22110454 h 22277208"/>
                <a:gd name="connsiteX243" fmla="*/ 2262635 w 9108093"/>
                <a:gd name="connsiteY243" fmla="*/ 21981452 h 22277208"/>
                <a:gd name="connsiteX244" fmla="*/ 2446676 w 9108093"/>
                <a:gd name="connsiteY244" fmla="*/ 21981452 h 22277208"/>
                <a:gd name="connsiteX245" fmla="*/ 3164472 w 9108093"/>
                <a:gd name="connsiteY245" fmla="*/ 21373260 h 22277208"/>
                <a:gd name="connsiteX246" fmla="*/ 3900672 w 9108093"/>
                <a:gd name="connsiteY246" fmla="*/ 20986252 h 22277208"/>
                <a:gd name="connsiteX247" fmla="*/ 3992692 w 9108093"/>
                <a:gd name="connsiteY247" fmla="*/ 20967824 h 22277208"/>
                <a:gd name="connsiteX248" fmla="*/ 3919076 w 9108093"/>
                <a:gd name="connsiteY248" fmla="*/ 20765068 h 22277208"/>
                <a:gd name="connsiteX249" fmla="*/ 3900672 w 9108093"/>
                <a:gd name="connsiteY249" fmla="*/ 20525490 h 22277208"/>
                <a:gd name="connsiteX250" fmla="*/ 3808651 w 9108093"/>
                <a:gd name="connsiteY250" fmla="*/ 20304344 h 22277208"/>
                <a:gd name="connsiteX251" fmla="*/ 3735035 w 9108093"/>
                <a:gd name="connsiteY251" fmla="*/ 19014242 h 22277208"/>
                <a:gd name="connsiteX252" fmla="*/ 3624611 w 9108093"/>
                <a:gd name="connsiteY252" fmla="*/ 17724144 h 22277208"/>
                <a:gd name="connsiteX253" fmla="*/ 3624611 w 9108093"/>
                <a:gd name="connsiteY253" fmla="*/ 17502996 h 22277208"/>
                <a:gd name="connsiteX254" fmla="*/ 3900672 w 9108093"/>
                <a:gd name="connsiteY254" fmla="*/ 16157610 h 22277208"/>
                <a:gd name="connsiteX255" fmla="*/ 4287194 w 9108093"/>
                <a:gd name="connsiteY255" fmla="*/ 15180802 h 22277208"/>
                <a:gd name="connsiteX256" fmla="*/ 4158365 w 9108093"/>
                <a:gd name="connsiteY256" fmla="*/ 14425178 h 22277208"/>
                <a:gd name="connsiteX257" fmla="*/ 3937480 w 9108093"/>
                <a:gd name="connsiteY257" fmla="*/ 13982883 h 22277208"/>
                <a:gd name="connsiteX258" fmla="*/ 3992692 w 9108093"/>
                <a:gd name="connsiteY258" fmla="*/ 13890703 h 22277208"/>
                <a:gd name="connsiteX259" fmla="*/ 4342406 w 9108093"/>
                <a:gd name="connsiteY259" fmla="*/ 14609505 h 22277208"/>
                <a:gd name="connsiteX260" fmla="*/ 4526447 w 9108093"/>
                <a:gd name="connsiteY260" fmla="*/ 14701649 h 22277208"/>
                <a:gd name="connsiteX261" fmla="*/ 5115378 w 9108093"/>
                <a:gd name="connsiteY261" fmla="*/ 13927596 h 22277208"/>
                <a:gd name="connsiteX262" fmla="*/ 4894529 w 9108093"/>
                <a:gd name="connsiteY262" fmla="*/ 14314604 h 22277208"/>
                <a:gd name="connsiteX263" fmla="*/ 4802509 w 9108093"/>
                <a:gd name="connsiteY263" fmla="*/ 14978083 h 22277208"/>
                <a:gd name="connsiteX264" fmla="*/ 4949741 w 9108093"/>
                <a:gd name="connsiteY264" fmla="*/ 15623134 h 22277208"/>
                <a:gd name="connsiteX265" fmla="*/ 5170590 w 9108093"/>
                <a:gd name="connsiteY265" fmla="*/ 16083894 h 22277208"/>
                <a:gd name="connsiteX266" fmla="*/ 5317823 w 9108093"/>
                <a:gd name="connsiteY266" fmla="*/ 17115952 h 22277208"/>
                <a:gd name="connsiteX267" fmla="*/ 5409880 w 9108093"/>
                <a:gd name="connsiteY267" fmla="*/ 17226526 h 22277208"/>
                <a:gd name="connsiteX268" fmla="*/ 5391439 w 9108093"/>
                <a:gd name="connsiteY268" fmla="*/ 18092722 h 22277208"/>
                <a:gd name="connsiteX269" fmla="*/ 5409880 w 9108093"/>
                <a:gd name="connsiteY269" fmla="*/ 18664058 h 22277208"/>
                <a:gd name="connsiteX270" fmla="*/ 5428284 w 9108093"/>
                <a:gd name="connsiteY270" fmla="*/ 19567150 h 22277208"/>
                <a:gd name="connsiteX271" fmla="*/ 5373035 w 9108093"/>
                <a:gd name="connsiteY271" fmla="*/ 19696152 h 22277208"/>
                <a:gd name="connsiteX272" fmla="*/ 5409880 w 9108093"/>
                <a:gd name="connsiteY272" fmla="*/ 19788296 h 22277208"/>
                <a:gd name="connsiteX273" fmla="*/ 5170590 w 9108093"/>
                <a:gd name="connsiteY273" fmla="*/ 20930966 h 22277208"/>
                <a:gd name="connsiteX274" fmla="*/ 6238100 w 9108093"/>
                <a:gd name="connsiteY274" fmla="*/ 21502264 h 22277208"/>
                <a:gd name="connsiteX275" fmla="*/ 6642990 w 9108093"/>
                <a:gd name="connsiteY275" fmla="*/ 21797162 h 22277208"/>
                <a:gd name="connsiteX276" fmla="*/ 7011108 w 9108093"/>
                <a:gd name="connsiteY276" fmla="*/ 21981452 h 22277208"/>
                <a:gd name="connsiteX277" fmla="*/ 7360785 w 9108093"/>
                <a:gd name="connsiteY277" fmla="*/ 22165742 h 22277208"/>
                <a:gd name="connsiteX278" fmla="*/ 7471209 w 9108093"/>
                <a:gd name="connsiteY278" fmla="*/ 21834020 h 22277208"/>
                <a:gd name="connsiteX279" fmla="*/ 7195148 w 9108093"/>
                <a:gd name="connsiteY279" fmla="*/ 21686588 h 22277208"/>
                <a:gd name="connsiteX280" fmla="*/ 7581671 w 9108093"/>
                <a:gd name="connsiteY280" fmla="*/ 21834020 h 22277208"/>
                <a:gd name="connsiteX281" fmla="*/ 7636883 w 9108093"/>
                <a:gd name="connsiteY281" fmla="*/ 22073596 h 22277208"/>
                <a:gd name="connsiteX282" fmla="*/ 7526459 w 9108093"/>
                <a:gd name="connsiteY282" fmla="*/ 21668160 h 22277208"/>
                <a:gd name="connsiteX283" fmla="*/ 7894540 w 9108093"/>
                <a:gd name="connsiteY283" fmla="*/ 22018310 h 22277208"/>
                <a:gd name="connsiteX284" fmla="*/ 7968157 w 9108093"/>
                <a:gd name="connsiteY284" fmla="*/ 21870878 h 22277208"/>
                <a:gd name="connsiteX285" fmla="*/ 7802520 w 9108093"/>
                <a:gd name="connsiteY285" fmla="*/ 21539120 h 22277208"/>
                <a:gd name="connsiteX286" fmla="*/ 8060177 w 9108093"/>
                <a:gd name="connsiteY286" fmla="*/ 21797162 h 22277208"/>
                <a:gd name="connsiteX287" fmla="*/ 7857732 w 9108093"/>
                <a:gd name="connsiteY287" fmla="*/ 21428548 h 22277208"/>
                <a:gd name="connsiteX288" fmla="*/ 7968157 w 9108093"/>
                <a:gd name="connsiteY288" fmla="*/ 21428548 h 22277208"/>
                <a:gd name="connsiteX289" fmla="*/ 7434401 w 9108093"/>
                <a:gd name="connsiteY289" fmla="*/ 21059968 h 22277208"/>
                <a:gd name="connsiteX290" fmla="*/ 6735010 w 9108093"/>
                <a:gd name="connsiteY290" fmla="*/ 20267486 h 22277208"/>
                <a:gd name="connsiteX291" fmla="*/ 6900683 w 9108093"/>
                <a:gd name="connsiteY291" fmla="*/ 19898870 h 22277208"/>
                <a:gd name="connsiteX292" fmla="*/ 7323977 w 9108093"/>
                <a:gd name="connsiteY292" fmla="*/ 18461338 h 22277208"/>
                <a:gd name="connsiteX293" fmla="*/ 7526459 w 9108093"/>
                <a:gd name="connsiteY293" fmla="*/ 17152810 h 22277208"/>
                <a:gd name="connsiteX294" fmla="*/ 7471209 w 9108093"/>
                <a:gd name="connsiteY294" fmla="*/ 17042236 h 22277208"/>
                <a:gd name="connsiteX295" fmla="*/ 7563267 w 9108093"/>
                <a:gd name="connsiteY295" fmla="*/ 16986948 h 22277208"/>
                <a:gd name="connsiteX296" fmla="*/ 7471209 w 9108093"/>
                <a:gd name="connsiteY296" fmla="*/ 15936426 h 22277208"/>
                <a:gd name="connsiteX297" fmla="*/ 7213552 w 9108093"/>
                <a:gd name="connsiteY297" fmla="*/ 12969218 h 22277208"/>
                <a:gd name="connsiteX298" fmla="*/ 7084724 w 9108093"/>
                <a:gd name="connsiteY298" fmla="*/ 12490029 h 22277208"/>
                <a:gd name="connsiteX299" fmla="*/ 7121532 w 9108093"/>
                <a:gd name="connsiteY299" fmla="*/ 12397884 h 22277208"/>
                <a:gd name="connsiteX300" fmla="*/ 7029512 w 9108093"/>
                <a:gd name="connsiteY300" fmla="*/ 11752834 h 22277208"/>
                <a:gd name="connsiteX301" fmla="*/ 7029512 w 9108093"/>
                <a:gd name="connsiteY301" fmla="*/ 11531686 h 22277208"/>
                <a:gd name="connsiteX302" fmla="*/ 7268765 w 9108093"/>
                <a:gd name="connsiteY302" fmla="*/ 10352198 h 22277208"/>
                <a:gd name="connsiteX303" fmla="*/ 7231956 w 9108093"/>
                <a:gd name="connsiteY303" fmla="*/ 10002048 h 22277208"/>
                <a:gd name="connsiteX304" fmla="*/ 6863875 w 9108093"/>
                <a:gd name="connsiteY304" fmla="*/ 8914703 h 22277208"/>
                <a:gd name="connsiteX305" fmla="*/ 7029512 w 9108093"/>
                <a:gd name="connsiteY305" fmla="*/ 8435513 h 22277208"/>
                <a:gd name="connsiteX306" fmla="*/ 7195148 w 9108093"/>
                <a:gd name="connsiteY306" fmla="*/ 7901074 h 22277208"/>
                <a:gd name="connsiteX307" fmla="*/ 7195148 w 9108093"/>
                <a:gd name="connsiteY307" fmla="*/ 8066935 h 22277208"/>
                <a:gd name="connsiteX308" fmla="*/ 7397593 w 9108093"/>
                <a:gd name="connsiteY308" fmla="*/ 7937932 h 22277208"/>
                <a:gd name="connsiteX309" fmla="*/ 8501837 w 9108093"/>
                <a:gd name="connsiteY309" fmla="*/ 14388357 h 22277208"/>
                <a:gd name="connsiteX310" fmla="*/ 8409817 w 9108093"/>
                <a:gd name="connsiteY310" fmla="*/ 14609542 h 22277208"/>
                <a:gd name="connsiteX311" fmla="*/ 8483433 w 9108093"/>
                <a:gd name="connsiteY311" fmla="*/ 14591113 h 22277208"/>
                <a:gd name="connsiteX312" fmla="*/ 8593858 w 9108093"/>
                <a:gd name="connsiteY312" fmla="*/ 14480502 h 22277208"/>
                <a:gd name="connsiteX313" fmla="*/ 8501837 w 9108093"/>
                <a:gd name="connsiteY313" fmla="*/ 14388357 h 22277208"/>
                <a:gd name="connsiteX314" fmla="*/ 3053863 w 9108093"/>
                <a:gd name="connsiteY314" fmla="*/ 4952369 h 22277208"/>
                <a:gd name="connsiteX315" fmla="*/ 3661235 w 9108093"/>
                <a:gd name="connsiteY315" fmla="*/ 5320985 h 22277208"/>
                <a:gd name="connsiteX316" fmla="*/ 4931153 w 9108093"/>
                <a:gd name="connsiteY316" fmla="*/ 5505274 h 22277208"/>
                <a:gd name="connsiteX317" fmla="*/ 5446504 w 9108093"/>
                <a:gd name="connsiteY317" fmla="*/ 5247269 h 22277208"/>
                <a:gd name="connsiteX318" fmla="*/ 5667353 w 9108093"/>
                <a:gd name="connsiteY318" fmla="*/ 5099837 h 22277208"/>
                <a:gd name="connsiteX319" fmla="*/ 5851394 w 9108093"/>
                <a:gd name="connsiteY319" fmla="*/ 4952369 h 22277208"/>
                <a:gd name="connsiteX320" fmla="*/ 5906606 w 9108093"/>
                <a:gd name="connsiteY320" fmla="*/ 4970835 h 22277208"/>
                <a:gd name="connsiteX321" fmla="*/ 6201108 w 9108093"/>
                <a:gd name="connsiteY321" fmla="*/ 4473217 h 22277208"/>
                <a:gd name="connsiteX322" fmla="*/ 6403552 w 9108093"/>
                <a:gd name="connsiteY322" fmla="*/ 3920311 h 22277208"/>
                <a:gd name="connsiteX323" fmla="*/ 6458765 w 9108093"/>
                <a:gd name="connsiteY323" fmla="*/ 3938740 h 22277208"/>
                <a:gd name="connsiteX324" fmla="*/ 6403552 w 9108093"/>
                <a:gd name="connsiteY324" fmla="*/ 4159887 h 22277208"/>
                <a:gd name="connsiteX325" fmla="*/ 6642805 w 9108093"/>
                <a:gd name="connsiteY325" fmla="*/ 3957169 h 22277208"/>
                <a:gd name="connsiteX326" fmla="*/ 6569189 w 9108093"/>
                <a:gd name="connsiteY326" fmla="*/ 3938740 h 22277208"/>
                <a:gd name="connsiteX327" fmla="*/ 6661209 w 9108093"/>
                <a:gd name="connsiteY327" fmla="*/ 3938740 h 22277208"/>
                <a:gd name="connsiteX328" fmla="*/ 6845287 w 9108093"/>
                <a:gd name="connsiteY328" fmla="*/ 3477980 h 22277208"/>
                <a:gd name="connsiteX329" fmla="*/ 6771634 w 9108093"/>
                <a:gd name="connsiteY329" fmla="*/ 3459551 h 22277208"/>
                <a:gd name="connsiteX330" fmla="*/ 6845287 w 9108093"/>
                <a:gd name="connsiteY330" fmla="*/ 3422693 h 22277208"/>
                <a:gd name="connsiteX331" fmla="*/ 6845287 w 9108093"/>
                <a:gd name="connsiteY331" fmla="*/ 3201545 h 22277208"/>
                <a:gd name="connsiteX332" fmla="*/ 6698018 w 9108093"/>
                <a:gd name="connsiteY332" fmla="*/ 3146259 h 22277208"/>
                <a:gd name="connsiteX333" fmla="*/ 6624401 w 9108093"/>
                <a:gd name="connsiteY333" fmla="*/ 3256832 h 22277208"/>
                <a:gd name="connsiteX334" fmla="*/ 6679614 w 9108093"/>
                <a:gd name="connsiteY334" fmla="*/ 3275261 h 22277208"/>
                <a:gd name="connsiteX335" fmla="*/ 6679614 w 9108093"/>
                <a:gd name="connsiteY335" fmla="*/ 3348977 h 22277208"/>
                <a:gd name="connsiteX336" fmla="*/ 6513977 w 9108093"/>
                <a:gd name="connsiteY336" fmla="*/ 3348977 h 22277208"/>
                <a:gd name="connsiteX337" fmla="*/ 6771634 w 9108093"/>
                <a:gd name="connsiteY337" fmla="*/ 3054114 h 22277208"/>
                <a:gd name="connsiteX338" fmla="*/ 6661209 w 9108093"/>
                <a:gd name="connsiteY338" fmla="*/ 2925111 h 22277208"/>
                <a:gd name="connsiteX339" fmla="*/ 6532381 w 9108093"/>
                <a:gd name="connsiteY339" fmla="*/ 3072543 h 22277208"/>
                <a:gd name="connsiteX340" fmla="*/ 6513977 w 9108093"/>
                <a:gd name="connsiteY340" fmla="*/ 2943540 h 22277208"/>
                <a:gd name="connsiteX341" fmla="*/ 6642805 w 9108093"/>
                <a:gd name="connsiteY341" fmla="*/ 2814501 h 22277208"/>
                <a:gd name="connsiteX342" fmla="*/ 6550785 w 9108093"/>
                <a:gd name="connsiteY342" fmla="*/ 2667069 h 22277208"/>
                <a:gd name="connsiteX343" fmla="*/ 6587593 w 9108093"/>
                <a:gd name="connsiteY343" fmla="*/ 2648640 h 22277208"/>
                <a:gd name="connsiteX344" fmla="*/ 6642805 w 9108093"/>
                <a:gd name="connsiteY344" fmla="*/ 2685498 h 22277208"/>
                <a:gd name="connsiteX345" fmla="*/ 6679614 w 9108093"/>
                <a:gd name="connsiteY345" fmla="*/ 2648640 h 22277208"/>
                <a:gd name="connsiteX346" fmla="*/ 6532381 w 9108093"/>
                <a:gd name="connsiteY346" fmla="*/ 2556496 h 22277208"/>
                <a:gd name="connsiteX347" fmla="*/ 6532381 w 9108093"/>
                <a:gd name="connsiteY347" fmla="*/ 2501209 h 22277208"/>
                <a:gd name="connsiteX348" fmla="*/ 6624401 w 9108093"/>
                <a:gd name="connsiteY348" fmla="*/ 2482780 h 22277208"/>
                <a:gd name="connsiteX349" fmla="*/ 6348340 w 9108093"/>
                <a:gd name="connsiteY349" fmla="*/ 1764014 h 22277208"/>
                <a:gd name="connsiteX350" fmla="*/ 6109087 w 9108093"/>
                <a:gd name="connsiteY350" fmla="*/ 1413827 h 22277208"/>
                <a:gd name="connsiteX351" fmla="*/ 6035434 w 9108093"/>
                <a:gd name="connsiteY351" fmla="*/ 1469151 h 22277208"/>
                <a:gd name="connsiteX352" fmla="*/ 5796181 w 9108093"/>
                <a:gd name="connsiteY352" fmla="*/ 1082106 h 22277208"/>
                <a:gd name="connsiteX353" fmla="*/ 5888202 w 9108093"/>
                <a:gd name="connsiteY353" fmla="*/ 1045248 h 22277208"/>
                <a:gd name="connsiteX354" fmla="*/ 6164299 w 9108093"/>
                <a:gd name="connsiteY354" fmla="*/ 1082106 h 22277208"/>
                <a:gd name="connsiteX355" fmla="*/ 6237916 w 9108093"/>
                <a:gd name="connsiteY355" fmla="*/ 1155822 h 22277208"/>
                <a:gd name="connsiteX356" fmla="*/ 6053838 w 9108093"/>
                <a:gd name="connsiteY356" fmla="*/ 842530 h 22277208"/>
                <a:gd name="connsiteX357" fmla="*/ 6127491 w 9108093"/>
                <a:gd name="connsiteY357" fmla="*/ 971532 h 22277208"/>
                <a:gd name="connsiteX358" fmla="*/ 5980222 w 9108093"/>
                <a:gd name="connsiteY358" fmla="*/ 916246 h 22277208"/>
                <a:gd name="connsiteX359" fmla="*/ 5832990 w 9108093"/>
                <a:gd name="connsiteY359" fmla="*/ 713490 h 22277208"/>
                <a:gd name="connsiteX360" fmla="*/ 5888202 w 9108093"/>
                <a:gd name="connsiteY360" fmla="*/ 879388 h 22277208"/>
                <a:gd name="connsiteX361" fmla="*/ 5722565 w 9108093"/>
                <a:gd name="connsiteY361" fmla="*/ 787243 h 22277208"/>
                <a:gd name="connsiteX362" fmla="*/ 5832990 w 9108093"/>
                <a:gd name="connsiteY362" fmla="*/ 971532 h 22277208"/>
                <a:gd name="connsiteX363" fmla="*/ 5593737 w 9108093"/>
                <a:gd name="connsiteY363" fmla="*/ 824101 h 22277208"/>
                <a:gd name="connsiteX364" fmla="*/ 5685757 w 9108093"/>
                <a:gd name="connsiteY364" fmla="*/ 897817 h 22277208"/>
                <a:gd name="connsiteX365" fmla="*/ 5372851 w 9108093"/>
                <a:gd name="connsiteY365" fmla="*/ 621346 h 22277208"/>
                <a:gd name="connsiteX366" fmla="*/ 5428100 w 9108093"/>
                <a:gd name="connsiteY366" fmla="*/ 602917 h 22277208"/>
                <a:gd name="connsiteX367" fmla="*/ 5575333 w 9108093"/>
                <a:gd name="connsiteY367" fmla="*/ 787243 h 22277208"/>
                <a:gd name="connsiteX368" fmla="*/ 5446504 w 9108093"/>
                <a:gd name="connsiteY368" fmla="*/ 566059 h 22277208"/>
                <a:gd name="connsiteX369" fmla="*/ 5722565 w 9108093"/>
                <a:gd name="connsiteY369" fmla="*/ 787243 h 22277208"/>
                <a:gd name="connsiteX370" fmla="*/ 5704161 w 9108093"/>
                <a:gd name="connsiteY370" fmla="*/ 658203 h 22277208"/>
                <a:gd name="connsiteX371" fmla="*/ 5814585 w 9108093"/>
                <a:gd name="connsiteY371" fmla="*/ 658203 h 22277208"/>
                <a:gd name="connsiteX372" fmla="*/ 5722565 w 9108093"/>
                <a:gd name="connsiteY372" fmla="*/ 584488 h 22277208"/>
                <a:gd name="connsiteX373" fmla="*/ 5612141 w 9108093"/>
                <a:gd name="connsiteY373" fmla="*/ 639774 h 22277208"/>
                <a:gd name="connsiteX374" fmla="*/ 5575333 w 9108093"/>
                <a:gd name="connsiteY374" fmla="*/ 566059 h 22277208"/>
                <a:gd name="connsiteX375" fmla="*/ 5648949 w 9108093"/>
                <a:gd name="connsiteY375" fmla="*/ 529201 h 22277208"/>
                <a:gd name="connsiteX376" fmla="*/ 5612141 w 9108093"/>
                <a:gd name="connsiteY376" fmla="*/ 492343 h 22277208"/>
                <a:gd name="connsiteX377" fmla="*/ 5667353 w 9108093"/>
                <a:gd name="connsiteY377" fmla="*/ 510772 h 22277208"/>
                <a:gd name="connsiteX378" fmla="*/ 5630545 w 9108093"/>
                <a:gd name="connsiteY378" fmla="*/ 418627 h 22277208"/>
                <a:gd name="connsiteX379" fmla="*/ 5538524 w 9108093"/>
                <a:gd name="connsiteY379" fmla="*/ 473914 h 22277208"/>
                <a:gd name="connsiteX380" fmla="*/ 5464908 w 9108093"/>
                <a:gd name="connsiteY380" fmla="*/ 326482 h 22277208"/>
                <a:gd name="connsiteX381" fmla="*/ 5372851 w 9108093"/>
                <a:gd name="connsiteY381" fmla="*/ 308053 h 22277208"/>
                <a:gd name="connsiteX382" fmla="*/ 5372851 w 9108093"/>
                <a:gd name="connsiteY382" fmla="*/ 344911 h 22277208"/>
                <a:gd name="connsiteX383" fmla="*/ 5262426 w 9108093"/>
                <a:gd name="connsiteY383" fmla="*/ 289625 h 22277208"/>
                <a:gd name="connsiteX384" fmla="*/ 5299234 w 9108093"/>
                <a:gd name="connsiteY384" fmla="*/ 234338 h 22277208"/>
                <a:gd name="connsiteX385" fmla="*/ 5188810 w 9108093"/>
                <a:gd name="connsiteY385" fmla="*/ 197480 h 22277208"/>
                <a:gd name="connsiteX386" fmla="*/ 4912749 w 9108093"/>
                <a:gd name="connsiteY386" fmla="*/ 308053 h 22277208"/>
                <a:gd name="connsiteX387" fmla="*/ 4875941 w 9108093"/>
                <a:gd name="connsiteY387" fmla="*/ 234338 h 22277208"/>
                <a:gd name="connsiteX388" fmla="*/ 4986365 w 9108093"/>
                <a:gd name="connsiteY388" fmla="*/ 252767 h 22277208"/>
                <a:gd name="connsiteX389" fmla="*/ 5004769 w 9108093"/>
                <a:gd name="connsiteY389" fmla="*/ 142193 h 22277208"/>
                <a:gd name="connsiteX390" fmla="*/ 4839132 w 9108093"/>
                <a:gd name="connsiteY390" fmla="*/ 234338 h 22277208"/>
                <a:gd name="connsiteX391" fmla="*/ 4728708 w 9108093"/>
                <a:gd name="connsiteY391" fmla="*/ 197480 h 22277208"/>
                <a:gd name="connsiteX392" fmla="*/ 4839132 w 9108093"/>
                <a:gd name="connsiteY392" fmla="*/ 400198 h 22277208"/>
                <a:gd name="connsiteX393" fmla="*/ 4747112 w 9108093"/>
                <a:gd name="connsiteY393" fmla="*/ 363340 h 22277208"/>
                <a:gd name="connsiteX394" fmla="*/ 4912749 w 9108093"/>
                <a:gd name="connsiteY394" fmla="*/ 529201 h 22277208"/>
                <a:gd name="connsiteX395" fmla="*/ 4894345 w 9108093"/>
                <a:gd name="connsiteY395" fmla="*/ 437056 h 22277208"/>
                <a:gd name="connsiteX396" fmla="*/ 5004769 w 9108093"/>
                <a:gd name="connsiteY396" fmla="*/ 566059 h 22277208"/>
                <a:gd name="connsiteX397" fmla="*/ 4912749 w 9108093"/>
                <a:gd name="connsiteY397" fmla="*/ 529201 h 22277208"/>
                <a:gd name="connsiteX398" fmla="*/ 5133598 w 9108093"/>
                <a:gd name="connsiteY398" fmla="*/ 676632 h 22277208"/>
                <a:gd name="connsiteX399" fmla="*/ 5262426 w 9108093"/>
                <a:gd name="connsiteY399" fmla="*/ 860959 h 22277208"/>
                <a:gd name="connsiteX400" fmla="*/ 5133598 w 9108093"/>
                <a:gd name="connsiteY400" fmla="*/ 750348 h 22277208"/>
                <a:gd name="connsiteX401" fmla="*/ 5170406 w 9108093"/>
                <a:gd name="connsiteY401" fmla="*/ 860959 h 22277208"/>
                <a:gd name="connsiteX402" fmla="*/ 4875941 w 9108093"/>
                <a:gd name="connsiteY402" fmla="*/ 750348 h 22277208"/>
                <a:gd name="connsiteX403" fmla="*/ 4691900 w 9108093"/>
                <a:gd name="connsiteY403" fmla="*/ 510772 h 22277208"/>
                <a:gd name="connsiteX404" fmla="*/ 4728708 w 9108093"/>
                <a:gd name="connsiteY404" fmla="*/ 639774 h 22277208"/>
                <a:gd name="connsiteX405" fmla="*/ 4599879 w 9108093"/>
                <a:gd name="connsiteY405" fmla="*/ 713490 h 22277208"/>
                <a:gd name="connsiteX406" fmla="*/ 4636688 w 9108093"/>
                <a:gd name="connsiteY406" fmla="*/ 787243 h 22277208"/>
                <a:gd name="connsiteX407" fmla="*/ 4102933 w 9108093"/>
                <a:gd name="connsiteY407" fmla="*/ 1008390 h 22277208"/>
                <a:gd name="connsiteX408" fmla="*/ 4434243 w 9108093"/>
                <a:gd name="connsiteY408" fmla="*/ 805672 h 22277208"/>
                <a:gd name="connsiteX409" fmla="*/ 4379031 w 9108093"/>
                <a:gd name="connsiteY409" fmla="*/ 768814 h 22277208"/>
                <a:gd name="connsiteX410" fmla="*/ 4691900 w 9108093"/>
                <a:gd name="connsiteY410" fmla="*/ 418627 h 22277208"/>
                <a:gd name="connsiteX411" fmla="*/ 4581475 w 9108093"/>
                <a:gd name="connsiteY411" fmla="*/ 437056 h 22277208"/>
                <a:gd name="connsiteX412" fmla="*/ 4655092 w 9108093"/>
                <a:gd name="connsiteY412" fmla="*/ 326482 h 22277208"/>
                <a:gd name="connsiteX413" fmla="*/ 4507859 w 9108093"/>
                <a:gd name="connsiteY413" fmla="*/ 68477 h 22277208"/>
                <a:gd name="connsiteX414" fmla="*/ 4139777 w 9108093"/>
                <a:gd name="connsiteY414" fmla="*/ 123764 h 22277208"/>
                <a:gd name="connsiteX415" fmla="*/ 4158182 w 9108093"/>
                <a:gd name="connsiteY415" fmla="*/ 197480 h 22277208"/>
                <a:gd name="connsiteX416" fmla="*/ 4102933 w 9108093"/>
                <a:gd name="connsiteY416" fmla="*/ 86906 h 22277208"/>
                <a:gd name="connsiteX417" fmla="*/ 3790063 w 9108093"/>
                <a:gd name="connsiteY417" fmla="*/ 160622 h 22277208"/>
                <a:gd name="connsiteX418" fmla="*/ 3992508 w 9108093"/>
                <a:gd name="connsiteY418" fmla="*/ 308053 h 22277208"/>
                <a:gd name="connsiteX419" fmla="*/ 3918892 w 9108093"/>
                <a:gd name="connsiteY419" fmla="*/ 326482 h 22277208"/>
                <a:gd name="connsiteX420" fmla="*/ 3992508 w 9108093"/>
                <a:gd name="connsiteY420" fmla="*/ 363340 h 22277208"/>
                <a:gd name="connsiteX421" fmla="*/ 3882084 w 9108093"/>
                <a:gd name="connsiteY421" fmla="*/ 510772 h 22277208"/>
                <a:gd name="connsiteX422" fmla="*/ 3863680 w 9108093"/>
                <a:gd name="connsiteY422" fmla="*/ 381769 h 22277208"/>
                <a:gd name="connsiteX423" fmla="*/ 3918892 w 9108093"/>
                <a:gd name="connsiteY423" fmla="*/ 381769 h 22277208"/>
                <a:gd name="connsiteX424" fmla="*/ 3716447 w 9108093"/>
                <a:gd name="connsiteY424" fmla="*/ 160622 h 22277208"/>
                <a:gd name="connsiteX425" fmla="*/ 3072268 w 9108093"/>
                <a:gd name="connsiteY425" fmla="*/ 492343 h 22277208"/>
                <a:gd name="connsiteX426" fmla="*/ 3127480 w 9108093"/>
                <a:gd name="connsiteY426" fmla="*/ 547630 h 22277208"/>
                <a:gd name="connsiteX427" fmla="*/ 2998651 w 9108093"/>
                <a:gd name="connsiteY427" fmla="*/ 639774 h 22277208"/>
                <a:gd name="connsiteX428" fmla="*/ 3072268 w 9108093"/>
                <a:gd name="connsiteY428" fmla="*/ 529201 h 22277208"/>
                <a:gd name="connsiteX429" fmla="*/ 2943439 w 9108093"/>
                <a:gd name="connsiteY429" fmla="*/ 602917 h 22277208"/>
                <a:gd name="connsiteX430" fmla="*/ 2906631 w 9108093"/>
                <a:gd name="connsiteY430" fmla="*/ 713490 h 22277208"/>
                <a:gd name="connsiteX431" fmla="*/ 2851419 w 9108093"/>
                <a:gd name="connsiteY431" fmla="*/ 676632 h 22277208"/>
                <a:gd name="connsiteX432" fmla="*/ 2593725 w 9108093"/>
                <a:gd name="connsiteY432" fmla="*/ 1045248 h 22277208"/>
                <a:gd name="connsiteX433" fmla="*/ 2648937 w 9108093"/>
                <a:gd name="connsiteY433" fmla="*/ 1100535 h 22277208"/>
                <a:gd name="connsiteX434" fmla="*/ 2630533 w 9108093"/>
                <a:gd name="connsiteY434" fmla="*/ 1229538 h 22277208"/>
                <a:gd name="connsiteX435" fmla="*/ 2704149 w 9108093"/>
                <a:gd name="connsiteY435" fmla="*/ 1155822 h 22277208"/>
                <a:gd name="connsiteX436" fmla="*/ 2593725 w 9108093"/>
                <a:gd name="connsiteY436" fmla="*/ 1358540 h 22277208"/>
                <a:gd name="connsiteX437" fmla="*/ 2925035 w 9108093"/>
                <a:gd name="connsiteY437" fmla="*/ 953103 h 22277208"/>
                <a:gd name="connsiteX438" fmla="*/ 2888227 w 9108093"/>
                <a:gd name="connsiteY438" fmla="*/ 897817 h 22277208"/>
                <a:gd name="connsiteX439" fmla="*/ 3090672 w 9108093"/>
                <a:gd name="connsiteY439" fmla="*/ 824101 h 22277208"/>
                <a:gd name="connsiteX440" fmla="*/ 3053863 w 9108093"/>
                <a:gd name="connsiteY440" fmla="*/ 750348 h 22277208"/>
                <a:gd name="connsiteX441" fmla="*/ 3532406 w 9108093"/>
                <a:gd name="connsiteY441" fmla="*/ 602917 h 22277208"/>
                <a:gd name="connsiteX442" fmla="*/ 3477194 w 9108093"/>
                <a:gd name="connsiteY442" fmla="*/ 713490 h 22277208"/>
                <a:gd name="connsiteX443" fmla="*/ 3606023 w 9108093"/>
                <a:gd name="connsiteY443" fmla="*/ 566059 h 22277208"/>
                <a:gd name="connsiteX444" fmla="*/ 3698043 w 9108093"/>
                <a:gd name="connsiteY444" fmla="*/ 639774 h 22277208"/>
                <a:gd name="connsiteX445" fmla="*/ 3072268 w 9108093"/>
                <a:gd name="connsiteY445" fmla="*/ 1229538 h 22277208"/>
                <a:gd name="connsiteX446" fmla="*/ 3293116 w 9108093"/>
                <a:gd name="connsiteY446" fmla="*/ 1008390 h 22277208"/>
                <a:gd name="connsiteX447" fmla="*/ 3440349 w 9108093"/>
                <a:gd name="connsiteY447" fmla="*/ 787243 h 22277208"/>
                <a:gd name="connsiteX448" fmla="*/ 3403541 w 9108093"/>
                <a:gd name="connsiteY448" fmla="*/ 731919 h 22277208"/>
                <a:gd name="connsiteX449" fmla="*/ 3201096 w 9108093"/>
                <a:gd name="connsiteY449" fmla="*/ 916246 h 22277208"/>
                <a:gd name="connsiteX450" fmla="*/ 3090672 w 9108093"/>
                <a:gd name="connsiteY450" fmla="*/ 934674 h 22277208"/>
                <a:gd name="connsiteX451" fmla="*/ 2740994 w 9108093"/>
                <a:gd name="connsiteY451" fmla="*/ 1413827 h 22277208"/>
                <a:gd name="connsiteX452" fmla="*/ 2704149 w 9108093"/>
                <a:gd name="connsiteY452" fmla="*/ 1524438 h 22277208"/>
                <a:gd name="connsiteX453" fmla="*/ 2961843 w 9108093"/>
                <a:gd name="connsiteY453" fmla="*/ 1321682 h 22277208"/>
                <a:gd name="connsiteX454" fmla="*/ 2961843 w 9108093"/>
                <a:gd name="connsiteY454" fmla="*/ 1229538 h 22277208"/>
                <a:gd name="connsiteX455" fmla="*/ 3053863 w 9108093"/>
                <a:gd name="connsiteY455" fmla="*/ 1284824 h 22277208"/>
                <a:gd name="connsiteX456" fmla="*/ 3090672 w 9108093"/>
                <a:gd name="connsiteY456" fmla="*/ 1376969 h 22277208"/>
                <a:gd name="connsiteX457" fmla="*/ 3219500 w 9108093"/>
                <a:gd name="connsiteY457" fmla="*/ 1413827 h 22277208"/>
                <a:gd name="connsiteX458" fmla="*/ 2851419 w 9108093"/>
                <a:gd name="connsiteY458" fmla="*/ 1579724 h 22277208"/>
                <a:gd name="connsiteX459" fmla="*/ 3035459 w 9108093"/>
                <a:gd name="connsiteY459" fmla="*/ 1376969 h 22277208"/>
                <a:gd name="connsiteX460" fmla="*/ 2777802 w 9108093"/>
                <a:gd name="connsiteY460" fmla="*/ 1616582 h 22277208"/>
                <a:gd name="connsiteX461" fmla="*/ 2851419 w 9108093"/>
                <a:gd name="connsiteY461" fmla="*/ 1616582 h 22277208"/>
                <a:gd name="connsiteX462" fmla="*/ 2722553 w 9108093"/>
                <a:gd name="connsiteY462" fmla="*/ 1745585 h 22277208"/>
                <a:gd name="connsiteX463" fmla="*/ 2685745 w 9108093"/>
                <a:gd name="connsiteY463" fmla="*/ 1690298 h 22277208"/>
                <a:gd name="connsiteX464" fmla="*/ 2704149 w 9108093"/>
                <a:gd name="connsiteY464" fmla="*/ 1782443 h 22277208"/>
                <a:gd name="connsiteX465" fmla="*/ 2280856 w 9108093"/>
                <a:gd name="connsiteY465" fmla="*/ 2630211 h 22277208"/>
                <a:gd name="connsiteX466" fmla="*/ 2188835 w 9108093"/>
                <a:gd name="connsiteY466" fmla="*/ 2611782 h 22277208"/>
                <a:gd name="connsiteX467" fmla="*/ 2188835 w 9108093"/>
                <a:gd name="connsiteY467" fmla="*/ 2869824 h 22277208"/>
                <a:gd name="connsiteX468" fmla="*/ 2372876 w 9108093"/>
                <a:gd name="connsiteY468" fmla="*/ 3109401 h 22277208"/>
                <a:gd name="connsiteX469" fmla="*/ 2244047 w 9108093"/>
                <a:gd name="connsiteY469" fmla="*/ 2961969 h 22277208"/>
                <a:gd name="connsiteX470" fmla="*/ 2115219 w 9108093"/>
                <a:gd name="connsiteY470" fmla="*/ 3275261 h 22277208"/>
                <a:gd name="connsiteX471" fmla="*/ 2078411 w 9108093"/>
                <a:gd name="connsiteY471" fmla="*/ 3348977 h 22277208"/>
                <a:gd name="connsiteX472" fmla="*/ 2501704 w 9108093"/>
                <a:gd name="connsiteY472" fmla="*/ 4215174 h 22277208"/>
                <a:gd name="connsiteX473" fmla="*/ 2538513 w 9108093"/>
                <a:gd name="connsiteY473" fmla="*/ 4196745 h 22277208"/>
                <a:gd name="connsiteX474" fmla="*/ 2556917 w 9108093"/>
                <a:gd name="connsiteY474" fmla="*/ 3938740 h 22277208"/>
                <a:gd name="connsiteX475" fmla="*/ 3053937 w 9108093"/>
                <a:gd name="connsiteY475" fmla="*/ 4952332 h 22277208"/>
                <a:gd name="connsiteX476" fmla="*/ 6311716 w 9108093"/>
                <a:gd name="connsiteY476" fmla="*/ 1506009 h 22277208"/>
                <a:gd name="connsiteX477" fmla="*/ 6495757 w 9108093"/>
                <a:gd name="connsiteY477" fmla="*/ 1800872 h 22277208"/>
                <a:gd name="connsiteX478" fmla="*/ 6311716 w 9108093"/>
                <a:gd name="connsiteY478" fmla="*/ 1506009 h 22277208"/>
                <a:gd name="connsiteX479" fmla="*/ 6127675 w 9108093"/>
                <a:gd name="connsiteY479" fmla="*/ 1174251 h 22277208"/>
                <a:gd name="connsiteX480" fmla="*/ 6054022 w 9108093"/>
                <a:gd name="connsiteY480" fmla="*/ 1174251 h 22277208"/>
                <a:gd name="connsiteX481" fmla="*/ 6238100 w 9108093"/>
                <a:gd name="connsiteY481" fmla="*/ 1321682 h 22277208"/>
                <a:gd name="connsiteX482" fmla="*/ 6127675 w 9108093"/>
                <a:gd name="connsiteY482" fmla="*/ 1174251 h 22277208"/>
                <a:gd name="connsiteX483" fmla="*/ 5924862 w 9108093"/>
                <a:gd name="connsiteY483" fmla="*/ 1155822 h 22277208"/>
                <a:gd name="connsiteX484" fmla="*/ 6035287 w 9108093"/>
                <a:gd name="connsiteY484" fmla="*/ 1247967 h 22277208"/>
                <a:gd name="connsiteX485" fmla="*/ 5924862 w 9108093"/>
                <a:gd name="connsiteY485" fmla="*/ 1155822 h 22277208"/>
                <a:gd name="connsiteX486" fmla="*/ 5722417 w 9108093"/>
                <a:gd name="connsiteY486" fmla="*/ 5228619 h 22277208"/>
                <a:gd name="connsiteX487" fmla="*/ 5924862 w 9108093"/>
                <a:gd name="connsiteY487" fmla="*/ 5376050 h 22277208"/>
                <a:gd name="connsiteX488" fmla="*/ 5961670 w 9108093"/>
                <a:gd name="connsiteY488" fmla="*/ 5320764 h 22277208"/>
                <a:gd name="connsiteX489" fmla="*/ 5722417 w 9108093"/>
                <a:gd name="connsiteY489" fmla="*/ 5228619 h 22277208"/>
                <a:gd name="connsiteX490" fmla="*/ 4765406 w 9108093"/>
                <a:gd name="connsiteY490" fmla="*/ 141861 h 22277208"/>
                <a:gd name="connsiteX491" fmla="*/ 4875830 w 9108093"/>
                <a:gd name="connsiteY491" fmla="*/ 141861 h 22277208"/>
                <a:gd name="connsiteX492" fmla="*/ 4765406 w 9108093"/>
                <a:gd name="connsiteY492" fmla="*/ 141861 h 22277208"/>
                <a:gd name="connsiteX493" fmla="*/ 2428088 w 9108093"/>
                <a:gd name="connsiteY493" fmla="*/ 1376637 h 22277208"/>
                <a:gd name="connsiteX494" fmla="*/ 2483300 w 9108093"/>
                <a:gd name="connsiteY494" fmla="*/ 1266064 h 22277208"/>
                <a:gd name="connsiteX495" fmla="*/ 2428088 w 9108093"/>
                <a:gd name="connsiteY495" fmla="*/ 1376637 h 22277208"/>
                <a:gd name="connsiteX496" fmla="*/ 2428088 w 9108093"/>
                <a:gd name="connsiteY496" fmla="*/ 1966401 h 22277208"/>
                <a:gd name="connsiteX497" fmla="*/ 2483300 w 9108093"/>
                <a:gd name="connsiteY497" fmla="*/ 1837398 h 22277208"/>
                <a:gd name="connsiteX498" fmla="*/ 2428088 w 9108093"/>
                <a:gd name="connsiteY498" fmla="*/ 1966401 h 22277208"/>
                <a:gd name="connsiteX499" fmla="*/ 2317664 w 9108093"/>
                <a:gd name="connsiteY499" fmla="*/ 1634680 h 22277208"/>
                <a:gd name="connsiteX500" fmla="*/ 2372876 w 9108093"/>
                <a:gd name="connsiteY500" fmla="*/ 1468819 h 22277208"/>
                <a:gd name="connsiteX501" fmla="*/ 2317664 w 9108093"/>
                <a:gd name="connsiteY501" fmla="*/ 1634680 h 22277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</a:cxnLst>
              <a:rect l="l" t="t" r="r" b="b"/>
              <a:pathLst>
                <a:path w="9108093" h="22277208">
                  <a:moveTo>
                    <a:pt x="8078544" y="14038207"/>
                  </a:moveTo>
                  <a:cubicBezTo>
                    <a:pt x="7998229" y="14086786"/>
                    <a:pt x="8024509" y="14242068"/>
                    <a:pt x="7931311" y="14277784"/>
                  </a:cubicBezTo>
                  <a:lnTo>
                    <a:pt x="7747271" y="14277784"/>
                  </a:lnTo>
                  <a:cubicBezTo>
                    <a:pt x="7549942" y="14126334"/>
                    <a:pt x="7622491" y="13848869"/>
                    <a:pt x="7636846" y="13614304"/>
                  </a:cubicBezTo>
                  <a:cubicBezTo>
                    <a:pt x="7645238" y="13477267"/>
                    <a:pt x="7623080" y="13329910"/>
                    <a:pt x="7636846" y="13190439"/>
                  </a:cubicBezTo>
                  <a:cubicBezTo>
                    <a:pt x="7661324" y="12942238"/>
                    <a:pt x="7796225" y="12742211"/>
                    <a:pt x="7784079" y="12526961"/>
                  </a:cubicBezTo>
                  <a:cubicBezTo>
                    <a:pt x="7776828" y="12398400"/>
                    <a:pt x="7684844" y="12260883"/>
                    <a:pt x="7636846" y="12121487"/>
                  </a:cubicBezTo>
                  <a:cubicBezTo>
                    <a:pt x="7500362" y="11725080"/>
                    <a:pt x="7388355" y="11283007"/>
                    <a:pt x="7323940" y="10812957"/>
                  </a:cubicBezTo>
                  <a:cubicBezTo>
                    <a:pt x="7154475" y="11442232"/>
                    <a:pt x="7070884" y="12002657"/>
                    <a:pt x="7231920" y="12637534"/>
                  </a:cubicBezTo>
                  <a:cubicBezTo>
                    <a:pt x="7381508" y="13227334"/>
                    <a:pt x="7518655" y="13893503"/>
                    <a:pt x="7581634" y="14591113"/>
                  </a:cubicBezTo>
                  <a:cubicBezTo>
                    <a:pt x="7620246" y="15019144"/>
                    <a:pt x="7533967" y="15480162"/>
                    <a:pt x="7581634" y="15918034"/>
                  </a:cubicBezTo>
                  <a:cubicBezTo>
                    <a:pt x="7604823" y="16131367"/>
                    <a:pt x="7670342" y="16319858"/>
                    <a:pt x="7673654" y="16526225"/>
                  </a:cubicBezTo>
                  <a:cubicBezTo>
                    <a:pt x="7677887" y="16790938"/>
                    <a:pt x="7599854" y="17036154"/>
                    <a:pt x="7563230" y="17300278"/>
                  </a:cubicBezTo>
                  <a:cubicBezTo>
                    <a:pt x="7534225" y="17509226"/>
                    <a:pt x="7555574" y="17769736"/>
                    <a:pt x="7526422" y="18000616"/>
                  </a:cubicBezTo>
                  <a:cubicBezTo>
                    <a:pt x="7453174" y="18580352"/>
                    <a:pt x="7258201" y="19214898"/>
                    <a:pt x="7066283" y="19751476"/>
                  </a:cubicBezTo>
                  <a:cubicBezTo>
                    <a:pt x="6998152" y="19941920"/>
                    <a:pt x="6853789" y="20209802"/>
                    <a:pt x="6863838" y="20285952"/>
                  </a:cubicBezTo>
                  <a:cubicBezTo>
                    <a:pt x="6877421" y="20388822"/>
                    <a:pt x="7122453" y="20564634"/>
                    <a:pt x="7195112" y="20636102"/>
                  </a:cubicBezTo>
                  <a:cubicBezTo>
                    <a:pt x="7326590" y="20765510"/>
                    <a:pt x="7420415" y="20900262"/>
                    <a:pt x="7526422" y="20967860"/>
                  </a:cubicBezTo>
                  <a:cubicBezTo>
                    <a:pt x="7695261" y="21075522"/>
                    <a:pt x="7885301" y="21136190"/>
                    <a:pt x="8004928" y="21336438"/>
                  </a:cubicBezTo>
                  <a:cubicBezTo>
                    <a:pt x="8127057" y="21540890"/>
                    <a:pt x="8179472" y="21916176"/>
                    <a:pt x="7986524" y="22055204"/>
                  </a:cubicBezTo>
                  <a:cubicBezTo>
                    <a:pt x="7954869" y="22078020"/>
                    <a:pt x="7910589" y="22065450"/>
                    <a:pt x="7839291" y="22092062"/>
                  </a:cubicBezTo>
                  <a:cubicBezTo>
                    <a:pt x="7793428" y="22109202"/>
                    <a:pt x="7763061" y="22157560"/>
                    <a:pt x="7728867" y="22165778"/>
                  </a:cubicBezTo>
                  <a:cubicBezTo>
                    <a:pt x="7680059" y="22177498"/>
                    <a:pt x="7612958" y="22154094"/>
                    <a:pt x="7544826" y="22165778"/>
                  </a:cubicBezTo>
                  <a:cubicBezTo>
                    <a:pt x="7459725" y="22180410"/>
                    <a:pt x="7398550" y="22237576"/>
                    <a:pt x="7360749" y="22239492"/>
                  </a:cubicBezTo>
                  <a:cubicBezTo>
                    <a:pt x="7200927" y="22247714"/>
                    <a:pt x="7061093" y="22130652"/>
                    <a:pt x="6900647" y="22055204"/>
                  </a:cubicBezTo>
                  <a:cubicBezTo>
                    <a:pt x="6774284" y="21995826"/>
                    <a:pt x="6634855" y="21964904"/>
                    <a:pt x="6532528" y="21907772"/>
                  </a:cubicBezTo>
                  <a:cubicBezTo>
                    <a:pt x="6290257" y="21772504"/>
                    <a:pt x="6064733" y="21444690"/>
                    <a:pt x="5814733" y="21354868"/>
                  </a:cubicBezTo>
                  <a:cubicBezTo>
                    <a:pt x="5728270" y="21323796"/>
                    <a:pt x="5628409" y="21344216"/>
                    <a:pt x="5557076" y="21318010"/>
                  </a:cubicBezTo>
                  <a:cubicBezTo>
                    <a:pt x="5354704" y="21243666"/>
                    <a:pt x="5248586" y="21114738"/>
                    <a:pt x="5115341" y="20967860"/>
                  </a:cubicBezTo>
                  <a:cubicBezTo>
                    <a:pt x="5066349" y="20669312"/>
                    <a:pt x="5236808" y="20363390"/>
                    <a:pt x="5280977" y="20083196"/>
                  </a:cubicBezTo>
                  <a:cubicBezTo>
                    <a:pt x="5375869" y="19481454"/>
                    <a:pt x="5225986" y="18682338"/>
                    <a:pt x="5317786" y="18055902"/>
                  </a:cubicBezTo>
                  <a:cubicBezTo>
                    <a:pt x="5343183" y="17882560"/>
                    <a:pt x="5418861" y="17727940"/>
                    <a:pt x="5409843" y="17576750"/>
                  </a:cubicBezTo>
                  <a:cubicBezTo>
                    <a:pt x="5399647" y="17406208"/>
                    <a:pt x="5293640" y="17290106"/>
                    <a:pt x="5244169" y="17134418"/>
                  </a:cubicBezTo>
                  <a:cubicBezTo>
                    <a:pt x="5149830" y="16837380"/>
                    <a:pt x="5195804" y="16458997"/>
                    <a:pt x="5096937" y="16102359"/>
                  </a:cubicBezTo>
                  <a:cubicBezTo>
                    <a:pt x="4965384" y="15627741"/>
                    <a:pt x="4667496" y="15330814"/>
                    <a:pt x="4765663" y="14738544"/>
                  </a:cubicBezTo>
                  <a:cubicBezTo>
                    <a:pt x="4665214" y="14758595"/>
                    <a:pt x="4476535" y="14775365"/>
                    <a:pt x="4379178" y="14738544"/>
                  </a:cubicBezTo>
                  <a:cubicBezTo>
                    <a:pt x="4331843" y="14925561"/>
                    <a:pt x="4380429" y="15056149"/>
                    <a:pt x="4360774" y="15217697"/>
                  </a:cubicBezTo>
                  <a:cubicBezTo>
                    <a:pt x="4316604" y="15580820"/>
                    <a:pt x="4052579" y="15880586"/>
                    <a:pt x="3992655" y="16231362"/>
                  </a:cubicBezTo>
                  <a:cubicBezTo>
                    <a:pt x="3947197" y="16497735"/>
                    <a:pt x="3989048" y="16803322"/>
                    <a:pt x="3900635" y="17079130"/>
                  </a:cubicBezTo>
                  <a:cubicBezTo>
                    <a:pt x="3856539" y="17216722"/>
                    <a:pt x="3756568" y="17343954"/>
                    <a:pt x="3734998" y="17484604"/>
                  </a:cubicBezTo>
                  <a:cubicBezTo>
                    <a:pt x="3700288" y="17711096"/>
                    <a:pt x="3807142" y="17955206"/>
                    <a:pt x="3827019" y="18203370"/>
                  </a:cubicBezTo>
                  <a:cubicBezTo>
                    <a:pt x="3877924" y="18839316"/>
                    <a:pt x="3778321" y="19564274"/>
                    <a:pt x="3882231" y="20064768"/>
                  </a:cubicBezTo>
                  <a:cubicBezTo>
                    <a:pt x="3934903" y="20318314"/>
                    <a:pt x="4114858" y="20712324"/>
                    <a:pt x="4047867" y="20986288"/>
                  </a:cubicBezTo>
                  <a:cubicBezTo>
                    <a:pt x="3997072" y="21194058"/>
                    <a:pt x="3613200" y="21300982"/>
                    <a:pt x="3366880" y="21410154"/>
                  </a:cubicBezTo>
                  <a:cubicBezTo>
                    <a:pt x="3066305" y="21543360"/>
                    <a:pt x="2858007" y="21877732"/>
                    <a:pt x="2557064" y="22018346"/>
                  </a:cubicBezTo>
                  <a:cubicBezTo>
                    <a:pt x="2508661" y="22040976"/>
                    <a:pt x="2438321" y="22030436"/>
                    <a:pt x="2373023" y="22055204"/>
                  </a:cubicBezTo>
                  <a:cubicBezTo>
                    <a:pt x="2199767" y="22120886"/>
                    <a:pt x="2105097" y="22266696"/>
                    <a:pt x="1876076" y="22276350"/>
                  </a:cubicBezTo>
                  <a:cubicBezTo>
                    <a:pt x="1588789" y="22288478"/>
                    <a:pt x="1431655" y="22168652"/>
                    <a:pt x="1195089" y="22128920"/>
                  </a:cubicBezTo>
                  <a:cubicBezTo>
                    <a:pt x="817069" y="21721124"/>
                    <a:pt x="1274447" y="21122110"/>
                    <a:pt x="1673631" y="20986288"/>
                  </a:cubicBezTo>
                  <a:cubicBezTo>
                    <a:pt x="1867721" y="20750620"/>
                    <a:pt x="2095747" y="20548896"/>
                    <a:pt x="2317811" y="20341240"/>
                  </a:cubicBezTo>
                  <a:cubicBezTo>
                    <a:pt x="2251887" y="20228786"/>
                    <a:pt x="2220564" y="20108738"/>
                    <a:pt x="2170578" y="19991052"/>
                  </a:cubicBezTo>
                  <a:cubicBezTo>
                    <a:pt x="2124494" y="19882654"/>
                    <a:pt x="2051025" y="19786086"/>
                    <a:pt x="2004905" y="19677760"/>
                  </a:cubicBezTo>
                  <a:cubicBezTo>
                    <a:pt x="1852813" y="19320312"/>
                    <a:pt x="1799552" y="18930354"/>
                    <a:pt x="1710440" y="18535092"/>
                  </a:cubicBezTo>
                  <a:cubicBezTo>
                    <a:pt x="1646541" y="18251654"/>
                    <a:pt x="1585292" y="17992616"/>
                    <a:pt x="1563207" y="17705752"/>
                  </a:cubicBezTo>
                  <a:cubicBezTo>
                    <a:pt x="1554778" y="17596616"/>
                    <a:pt x="1575538" y="17486558"/>
                    <a:pt x="1563207" y="17374030"/>
                  </a:cubicBezTo>
                  <a:cubicBezTo>
                    <a:pt x="1542852" y="17188452"/>
                    <a:pt x="1469825" y="17012640"/>
                    <a:pt x="1452782" y="16821126"/>
                  </a:cubicBezTo>
                  <a:cubicBezTo>
                    <a:pt x="1429667" y="16561647"/>
                    <a:pt x="1502547" y="16292989"/>
                    <a:pt x="1526399" y="16010215"/>
                  </a:cubicBezTo>
                  <a:cubicBezTo>
                    <a:pt x="1575280" y="15430256"/>
                    <a:pt x="1496511" y="14792394"/>
                    <a:pt x="1563207" y="14314641"/>
                  </a:cubicBezTo>
                  <a:cubicBezTo>
                    <a:pt x="1602334" y="14034079"/>
                    <a:pt x="1587464" y="13745298"/>
                    <a:pt x="1636823" y="13466873"/>
                  </a:cubicBezTo>
                  <a:cubicBezTo>
                    <a:pt x="1743420" y="12865648"/>
                    <a:pt x="1951018" y="12401164"/>
                    <a:pt x="1912884" y="11752871"/>
                  </a:cubicBezTo>
                  <a:cubicBezTo>
                    <a:pt x="1896284" y="11470355"/>
                    <a:pt x="1704035" y="11176045"/>
                    <a:pt x="1728844" y="10868244"/>
                  </a:cubicBezTo>
                  <a:cubicBezTo>
                    <a:pt x="1604506" y="11226982"/>
                    <a:pt x="1539576" y="11818036"/>
                    <a:pt x="1397570" y="12232060"/>
                  </a:cubicBezTo>
                  <a:cubicBezTo>
                    <a:pt x="1345523" y="12383730"/>
                    <a:pt x="1263368" y="12543030"/>
                    <a:pt x="1268705" y="12655963"/>
                  </a:cubicBezTo>
                  <a:cubicBezTo>
                    <a:pt x="1272496" y="12735465"/>
                    <a:pt x="1349057" y="12823592"/>
                    <a:pt x="1379166" y="12932397"/>
                  </a:cubicBezTo>
                  <a:cubicBezTo>
                    <a:pt x="1439973" y="13152365"/>
                    <a:pt x="1423998" y="13360207"/>
                    <a:pt x="1434378" y="13632733"/>
                  </a:cubicBezTo>
                  <a:cubicBezTo>
                    <a:pt x="1445973" y="13937733"/>
                    <a:pt x="1571047" y="14359718"/>
                    <a:pt x="1250301" y="14351499"/>
                  </a:cubicBezTo>
                  <a:cubicBezTo>
                    <a:pt x="1112933" y="14347998"/>
                    <a:pt x="1077891" y="14234955"/>
                    <a:pt x="1029452" y="14111923"/>
                  </a:cubicBezTo>
                  <a:cubicBezTo>
                    <a:pt x="974313" y="14383972"/>
                    <a:pt x="1252657" y="14651596"/>
                    <a:pt x="1121472" y="14941263"/>
                  </a:cubicBezTo>
                  <a:cubicBezTo>
                    <a:pt x="923813" y="15042954"/>
                    <a:pt x="882551" y="14889957"/>
                    <a:pt x="790199" y="14830689"/>
                  </a:cubicBezTo>
                  <a:cubicBezTo>
                    <a:pt x="720337" y="14785797"/>
                    <a:pt x="610281" y="14779862"/>
                    <a:pt x="532505" y="14720115"/>
                  </a:cubicBezTo>
                  <a:cubicBezTo>
                    <a:pt x="481563" y="14680972"/>
                    <a:pt x="418326" y="14587427"/>
                    <a:pt x="348464" y="14498931"/>
                  </a:cubicBezTo>
                  <a:cubicBezTo>
                    <a:pt x="231010" y="14350173"/>
                    <a:pt x="174767" y="14294628"/>
                    <a:pt x="90807" y="14093494"/>
                  </a:cubicBezTo>
                  <a:cubicBezTo>
                    <a:pt x="61692" y="14023722"/>
                    <a:pt x="23816" y="13946689"/>
                    <a:pt x="17191" y="13909205"/>
                  </a:cubicBezTo>
                  <a:cubicBezTo>
                    <a:pt x="-56204" y="13493079"/>
                    <a:pt x="129272" y="13085063"/>
                    <a:pt x="127615" y="12692821"/>
                  </a:cubicBezTo>
                  <a:cubicBezTo>
                    <a:pt x="126511" y="12434963"/>
                    <a:pt x="33497" y="12199736"/>
                    <a:pt x="17191" y="11955626"/>
                  </a:cubicBezTo>
                  <a:cubicBezTo>
                    <a:pt x="-22856" y="11357754"/>
                    <a:pt x="17669" y="10803043"/>
                    <a:pt x="127615" y="10315340"/>
                  </a:cubicBezTo>
                  <a:cubicBezTo>
                    <a:pt x="178926" y="10087816"/>
                    <a:pt x="295902" y="9868990"/>
                    <a:pt x="330060" y="9615003"/>
                  </a:cubicBezTo>
                  <a:cubicBezTo>
                    <a:pt x="399996" y="9094827"/>
                    <a:pt x="366095" y="8659536"/>
                    <a:pt x="440485" y="8214329"/>
                  </a:cubicBezTo>
                  <a:cubicBezTo>
                    <a:pt x="483293" y="7958167"/>
                    <a:pt x="535450" y="7778374"/>
                    <a:pt x="569313" y="7477135"/>
                  </a:cubicBezTo>
                  <a:cubicBezTo>
                    <a:pt x="619151" y="7034066"/>
                    <a:pt x="840773" y="6499295"/>
                    <a:pt x="1066260" y="6223893"/>
                  </a:cubicBezTo>
                  <a:cubicBezTo>
                    <a:pt x="1553195" y="5629227"/>
                    <a:pt x="2419769" y="5721225"/>
                    <a:pt x="3109223" y="5173406"/>
                  </a:cubicBezTo>
                  <a:cubicBezTo>
                    <a:pt x="2902287" y="4913742"/>
                    <a:pt x="2653759" y="4695728"/>
                    <a:pt x="2557064" y="4325638"/>
                  </a:cubicBezTo>
                  <a:cubicBezTo>
                    <a:pt x="2519704" y="4264748"/>
                    <a:pt x="2419990" y="4266296"/>
                    <a:pt x="2354619" y="4233456"/>
                  </a:cubicBezTo>
                  <a:cubicBezTo>
                    <a:pt x="2155266" y="3934207"/>
                    <a:pt x="1868935" y="3530097"/>
                    <a:pt x="2004905" y="3072395"/>
                  </a:cubicBezTo>
                  <a:cubicBezTo>
                    <a:pt x="2030045" y="2987806"/>
                    <a:pt x="2116949" y="2953123"/>
                    <a:pt x="2133770" y="2869677"/>
                  </a:cubicBezTo>
                  <a:cubicBezTo>
                    <a:pt x="2154420" y="2767286"/>
                    <a:pt x="2085404" y="2660029"/>
                    <a:pt x="2078558" y="2593206"/>
                  </a:cubicBezTo>
                  <a:cubicBezTo>
                    <a:pt x="2064644" y="2457901"/>
                    <a:pt x="2065822" y="2269520"/>
                    <a:pt x="2078558" y="2132445"/>
                  </a:cubicBezTo>
                  <a:cubicBezTo>
                    <a:pt x="2099023" y="1911593"/>
                    <a:pt x="2152505" y="1657052"/>
                    <a:pt x="2225790" y="1469003"/>
                  </a:cubicBezTo>
                  <a:cubicBezTo>
                    <a:pt x="2362606" y="1118043"/>
                    <a:pt x="2752699" y="598420"/>
                    <a:pt x="3072415" y="381622"/>
                  </a:cubicBezTo>
                  <a:cubicBezTo>
                    <a:pt x="3153356" y="326740"/>
                    <a:pt x="3304159" y="274328"/>
                    <a:pt x="3422092" y="215761"/>
                  </a:cubicBezTo>
                  <a:cubicBezTo>
                    <a:pt x="4130060" y="-135863"/>
                    <a:pt x="5146407" y="-41617"/>
                    <a:pt x="5741116" y="381622"/>
                  </a:cubicBezTo>
                  <a:cubicBezTo>
                    <a:pt x="6255436" y="747658"/>
                    <a:pt x="6909075" y="1770390"/>
                    <a:pt x="6716569" y="2814353"/>
                  </a:cubicBezTo>
                  <a:cubicBezTo>
                    <a:pt x="7106846" y="3205010"/>
                    <a:pt x="6836711" y="4118349"/>
                    <a:pt x="6422104" y="4270351"/>
                  </a:cubicBezTo>
                  <a:cubicBezTo>
                    <a:pt x="6298760" y="4632148"/>
                    <a:pt x="6091751" y="4910167"/>
                    <a:pt x="5833137" y="5136548"/>
                  </a:cubicBezTo>
                  <a:cubicBezTo>
                    <a:pt x="6100217" y="5339635"/>
                    <a:pt x="6368548" y="5466868"/>
                    <a:pt x="6698165" y="5578842"/>
                  </a:cubicBezTo>
                  <a:cubicBezTo>
                    <a:pt x="7232361" y="5760368"/>
                    <a:pt x="7700893" y="5836369"/>
                    <a:pt x="8004928" y="6279179"/>
                  </a:cubicBezTo>
                  <a:cubicBezTo>
                    <a:pt x="8246905" y="6631578"/>
                    <a:pt x="8340287" y="7108114"/>
                    <a:pt x="8409854" y="7606137"/>
                  </a:cubicBezTo>
                  <a:cubicBezTo>
                    <a:pt x="8452257" y="7910104"/>
                    <a:pt x="8560215" y="8210754"/>
                    <a:pt x="8612299" y="8527621"/>
                  </a:cubicBezTo>
                  <a:cubicBezTo>
                    <a:pt x="8668247" y="8867820"/>
                    <a:pt x="8659266" y="9221360"/>
                    <a:pt x="8704319" y="9559679"/>
                  </a:cubicBezTo>
                  <a:cubicBezTo>
                    <a:pt x="8737815" y="9811234"/>
                    <a:pt x="8876950" y="10034150"/>
                    <a:pt x="8925205" y="10260016"/>
                  </a:cubicBezTo>
                  <a:cubicBezTo>
                    <a:pt x="8948578" y="10369521"/>
                    <a:pt x="8941732" y="10484591"/>
                    <a:pt x="8962013" y="10591737"/>
                  </a:cubicBezTo>
                  <a:cubicBezTo>
                    <a:pt x="9036770" y="10987517"/>
                    <a:pt x="9117196" y="11581814"/>
                    <a:pt x="9054033" y="12121412"/>
                  </a:cubicBezTo>
                  <a:cubicBezTo>
                    <a:pt x="9032206" y="12307546"/>
                    <a:pt x="8950271" y="12460026"/>
                    <a:pt x="8943609" y="12637460"/>
                  </a:cubicBezTo>
                  <a:cubicBezTo>
                    <a:pt x="8928334" y="13043229"/>
                    <a:pt x="9174065" y="13441515"/>
                    <a:pt x="9090841" y="13872237"/>
                  </a:cubicBezTo>
                  <a:cubicBezTo>
                    <a:pt x="9074720" y="13955536"/>
                    <a:pt x="9010084" y="13985059"/>
                    <a:pt x="8962013" y="14074992"/>
                  </a:cubicBezTo>
                  <a:cubicBezTo>
                    <a:pt x="8917255" y="14158696"/>
                    <a:pt x="8912911" y="14253237"/>
                    <a:pt x="8869956" y="14314568"/>
                  </a:cubicBezTo>
                  <a:cubicBezTo>
                    <a:pt x="8739508" y="14500958"/>
                    <a:pt x="8548068" y="14685432"/>
                    <a:pt x="8336238" y="14756899"/>
                  </a:cubicBezTo>
                  <a:cubicBezTo>
                    <a:pt x="8238954" y="14843073"/>
                    <a:pt x="8193422" y="14967838"/>
                    <a:pt x="8041736" y="14904331"/>
                  </a:cubicBezTo>
                  <a:cubicBezTo>
                    <a:pt x="7787392" y="14797812"/>
                    <a:pt x="8102470" y="14300967"/>
                    <a:pt x="8078544" y="14038170"/>
                  </a:cubicBezTo>
                  <a:close/>
                  <a:moveTo>
                    <a:pt x="7397593" y="7937858"/>
                  </a:moveTo>
                  <a:cubicBezTo>
                    <a:pt x="7368699" y="7880028"/>
                    <a:pt x="7360049" y="7887916"/>
                    <a:pt x="7379189" y="7808856"/>
                  </a:cubicBezTo>
                  <a:cubicBezTo>
                    <a:pt x="7344921" y="7791201"/>
                    <a:pt x="7317683" y="7864069"/>
                    <a:pt x="7305573" y="7808856"/>
                  </a:cubicBezTo>
                  <a:cubicBezTo>
                    <a:pt x="7394023" y="7743580"/>
                    <a:pt x="7492485" y="7590841"/>
                    <a:pt x="7600075" y="7606137"/>
                  </a:cubicBezTo>
                  <a:cubicBezTo>
                    <a:pt x="7563598" y="7737057"/>
                    <a:pt x="7493479" y="7704290"/>
                    <a:pt x="7415997" y="7827285"/>
                  </a:cubicBezTo>
                  <a:cubicBezTo>
                    <a:pt x="7438597" y="7888248"/>
                    <a:pt x="7451885" y="7856992"/>
                    <a:pt x="7489614" y="7882571"/>
                  </a:cubicBezTo>
                  <a:cubicBezTo>
                    <a:pt x="7410071" y="8200950"/>
                    <a:pt x="7091644" y="8306400"/>
                    <a:pt x="7158340" y="8675052"/>
                  </a:cubicBezTo>
                  <a:cubicBezTo>
                    <a:pt x="7134231" y="8736900"/>
                    <a:pt x="7082111" y="8770736"/>
                    <a:pt x="7047916" y="8822484"/>
                  </a:cubicBezTo>
                  <a:cubicBezTo>
                    <a:pt x="7161653" y="9398942"/>
                    <a:pt x="7258532" y="9897408"/>
                    <a:pt x="7397593" y="10425876"/>
                  </a:cubicBezTo>
                  <a:cubicBezTo>
                    <a:pt x="7342455" y="10539510"/>
                    <a:pt x="7384858" y="10783766"/>
                    <a:pt x="7452805" y="10886600"/>
                  </a:cubicBezTo>
                  <a:cubicBezTo>
                    <a:pt x="7466535" y="10943362"/>
                    <a:pt x="7402305" y="10922020"/>
                    <a:pt x="7415997" y="10978745"/>
                  </a:cubicBezTo>
                  <a:cubicBezTo>
                    <a:pt x="7530876" y="11437884"/>
                    <a:pt x="7598124" y="11950687"/>
                    <a:pt x="7839328" y="12324095"/>
                  </a:cubicBezTo>
                  <a:cubicBezTo>
                    <a:pt x="7830899" y="12919497"/>
                    <a:pt x="7668207" y="13347417"/>
                    <a:pt x="7673691" y="13927523"/>
                  </a:cubicBezTo>
                  <a:cubicBezTo>
                    <a:pt x="7698573" y="13972231"/>
                    <a:pt x="7710462" y="13939022"/>
                    <a:pt x="7728904" y="13964381"/>
                  </a:cubicBezTo>
                  <a:cubicBezTo>
                    <a:pt x="7678145" y="14075839"/>
                    <a:pt x="7758976" y="14200603"/>
                    <a:pt x="7876136" y="14203958"/>
                  </a:cubicBezTo>
                  <a:cubicBezTo>
                    <a:pt x="8121609" y="13981630"/>
                    <a:pt x="7865535" y="13559608"/>
                    <a:pt x="8115389" y="13337760"/>
                  </a:cubicBezTo>
                  <a:cubicBezTo>
                    <a:pt x="8206379" y="13455779"/>
                    <a:pt x="8030399" y="13658460"/>
                    <a:pt x="8152197" y="13816913"/>
                  </a:cubicBezTo>
                  <a:cubicBezTo>
                    <a:pt x="8144284" y="13845846"/>
                    <a:pt x="8094335" y="13832688"/>
                    <a:pt x="8115389" y="13890628"/>
                  </a:cubicBezTo>
                  <a:cubicBezTo>
                    <a:pt x="8216059" y="14223271"/>
                    <a:pt x="8017479" y="14429528"/>
                    <a:pt x="8004965" y="14775292"/>
                  </a:cubicBezTo>
                  <a:cubicBezTo>
                    <a:pt x="8051159" y="14796596"/>
                    <a:pt x="8066618" y="14848712"/>
                    <a:pt x="8133793" y="14849008"/>
                  </a:cubicBezTo>
                  <a:cubicBezTo>
                    <a:pt x="8197324" y="14697595"/>
                    <a:pt x="8353464" y="14638917"/>
                    <a:pt x="8336275" y="14406676"/>
                  </a:cubicBezTo>
                  <a:cubicBezTo>
                    <a:pt x="8407094" y="14348624"/>
                    <a:pt x="8370212" y="14245128"/>
                    <a:pt x="8446699" y="14167100"/>
                  </a:cubicBezTo>
                  <a:cubicBezTo>
                    <a:pt x="8426675" y="14125708"/>
                    <a:pt x="8403928" y="14087044"/>
                    <a:pt x="8391487" y="14038097"/>
                  </a:cubicBezTo>
                  <a:cubicBezTo>
                    <a:pt x="8518475" y="14034558"/>
                    <a:pt x="8459288" y="13839986"/>
                    <a:pt x="8409891" y="13798484"/>
                  </a:cubicBezTo>
                  <a:cubicBezTo>
                    <a:pt x="8462122" y="13801653"/>
                    <a:pt x="8445815" y="13736194"/>
                    <a:pt x="8520315" y="13761626"/>
                  </a:cubicBezTo>
                  <a:cubicBezTo>
                    <a:pt x="8546044" y="13998733"/>
                    <a:pt x="8491973" y="14149040"/>
                    <a:pt x="8520315" y="14351389"/>
                  </a:cubicBezTo>
                  <a:cubicBezTo>
                    <a:pt x="8587343" y="14357065"/>
                    <a:pt x="8640089" y="14348477"/>
                    <a:pt x="8685952" y="14332960"/>
                  </a:cubicBezTo>
                  <a:cubicBezTo>
                    <a:pt x="8788095" y="14139529"/>
                    <a:pt x="8653635" y="13812859"/>
                    <a:pt x="8851588" y="13687910"/>
                  </a:cubicBezTo>
                  <a:cubicBezTo>
                    <a:pt x="8830682" y="13779982"/>
                    <a:pt x="8807235" y="14004778"/>
                    <a:pt x="8851588" y="14074955"/>
                  </a:cubicBezTo>
                  <a:cubicBezTo>
                    <a:pt x="8862484" y="14036697"/>
                    <a:pt x="8887035" y="14012112"/>
                    <a:pt x="8925242" y="14001239"/>
                  </a:cubicBezTo>
                  <a:cubicBezTo>
                    <a:pt x="8888949" y="13817576"/>
                    <a:pt x="8933450" y="13775522"/>
                    <a:pt x="8888397" y="13614194"/>
                  </a:cubicBezTo>
                  <a:lnTo>
                    <a:pt x="9017262" y="13614194"/>
                  </a:lnTo>
                  <a:cubicBezTo>
                    <a:pt x="8965473" y="13255604"/>
                    <a:pt x="8913758" y="12889126"/>
                    <a:pt x="8851588" y="12471526"/>
                  </a:cubicBezTo>
                  <a:cubicBezTo>
                    <a:pt x="9008980" y="12294423"/>
                    <a:pt x="8950087" y="12004462"/>
                    <a:pt x="8962050" y="11771189"/>
                  </a:cubicBezTo>
                  <a:cubicBezTo>
                    <a:pt x="8970884" y="11598141"/>
                    <a:pt x="9023152" y="11445513"/>
                    <a:pt x="8943646" y="11310466"/>
                  </a:cubicBezTo>
                  <a:cubicBezTo>
                    <a:pt x="8929879" y="11253667"/>
                    <a:pt x="9007103" y="11287982"/>
                    <a:pt x="8980454" y="11218321"/>
                  </a:cubicBezTo>
                  <a:cubicBezTo>
                    <a:pt x="8962418" y="10781223"/>
                    <a:pt x="8854607" y="10369741"/>
                    <a:pt x="8741164" y="10001974"/>
                  </a:cubicBezTo>
                  <a:cubicBezTo>
                    <a:pt x="8608029" y="9570257"/>
                    <a:pt x="8628825" y="9024871"/>
                    <a:pt x="8501911" y="8546013"/>
                  </a:cubicBezTo>
                  <a:cubicBezTo>
                    <a:pt x="8501470" y="8502595"/>
                    <a:pt x="8533603" y="8491758"/>
                    <a:pt x="8520315" y="8435440"/>
                  </a:cubicBezTo>
                  <a:cubicBezTo>
                    <a:pt x="8530290" y="8370165"/>
                    <a:pt x="8455128" y="8390141"/>
                    <a:pt x="8465103" y="8324866"/>
                  </a:cubicBezTo>
                  <a:cubicBezTo>
                    <a:pt x="8399879" y="7900484"/>
                    <a:pt x="8322324" y="7414034"/>
                    <a:pt x="8262658" y="7053232"/>
                  </a:cubicBezTo>
                  <a:cubicBezTo>
                    <a:pt x="8234868" y="6885234"/>
                    <a:pt x="8050791" y="6537848"/>
                    <a:pt x="8023369" y="6537185"/>
                  </a:cubicBezTo>
                  <a:cubicBezTo>
                    <a:pt x="7991014" y="6379138"/>
                    <a:pt x="7917214" y="6262594"/>
                    <a:pt x="7784116" y="6205427"/>
                  </a:cubicBezTo>
                  <a:cubicBezTo>
                    <a:pt x="7463737" y="5703054"/>
                    <a:pt x="6620205" y="5724505"/>
                    <a:pt x="6109271" y="5412945"/>
                  </a:cubicBezTo>
                  <a:cubicBezTo>
                    <a:pt x="6015595" y="5465689"/>
                    <a:pt x="6009963" y="5404652"/>
                    <a:pt x="5869981" y="5431374"/>
                  </a:cubicBezTo>
                  <a:cubicBezTo>
                    <a:pt x="5732209" y="5138649"/>
                    <a:pt x="5480367" y="5376530"/>
                    <a:pt x="5225802" y="5468232"/>
                  </a:cubicBezTo>
                  <a:cubicBezTo>
                    <a:pt x="5049086" y="5531923"/>
                    <a:pt x="4834200" y="5630702"/>
                    <a:pt x="4692084" y="5652522"/>
                  </a:cubicBezTo>
                  <a:cubicBezTo>
                    <a:pt x="4314948" y="5710462"/>
                    <a:pt x="4110589" y="5576521"/>
                    <a:pt x="3900672" y="5505090"/>
                  </a:cubicBezTo>
                  <a:cubicBezTo>
                    <a:pt x="3863238" y="5492337"/>
                    <a:pt x="3807621" y="5514784"/>
                    <a:pt x="3771843" y="5505090"/>
                  </a:cubicBezTo>
                  <a:cubicBezTo>
                    <a:pt x="3557767" y="5447260"/>
                    <a:pt x="3386903" y="5290430"/>
                    <a:pt x="3201280" y="5210227"/>
                  </a:cubicBezTo>
                  <a:cubicBezTo>
                    <a:pt x="3153945" y="5252171"/>
                    <a:pt x="3164067" y="5281621"/>
                    <a:pt x="3146068" y="5320801"/>
                  </a:cubicBezTo>
                  <a:cubicBezTo>
                    <a:pt x="2892496" y="5361787"/>
                    <a:pt x="2785827" y="5549799"/>
                    <a:pt x="2520292" y="5578806"/>
                  </a:cubicBezTo>
                  <a:cubicBezTo>
                    <a:pt x="2510244" y="5605601"/>
                    <a:pt x="2541788" y="5674083"/>
                    <a:pt x="2501888" y="5670987"/>
                  </a:cubicBezTo>
                  <a:cubicBezTo>
                    <a:pt x="2408138" y="5568670"/>
                    <a:pt x="2327823" y="5703275"/>
                    <a:pt x="2170615" y="5689416"/>
                  </a:cubicBezTo>
                  <a:cubicBezTo>
                    <a:pt x="2116802" y="5719161"/>
                    <a:pt x="2199951" y="5784399"/>
                    <a:pt x="2152211" y="5799990"/>
                  </a:cubicBezTo>
                  <a:cubicBezTo>
                    <a:pt x="2057835" y="5731619"/>
                    <a:pt x="1970710" y="5761179"/>
                    <a:pt x="1857709" y="5799990"/>
                  </a:cubicBezTo>
                  <a:cubicBezTo>
                    <a:pt x="1849169" y="5835226"/>
                    <a:pt x="1914467" y="5879308"/>
                    <a:pt x="1839305" y="5873706"/>
                  </a:cubicBezTo>
                  <a:cubicBezTo>
                    <a:pt x="1746880" y="5887527"/>
                    <a:pt x="1870739" y="5798810"/>
                    <a:pt x="1784093" y="5818419"/>
                  </a:cubicBezTo>
                  <a:cubicBezTo>
                    <a:pt x="1654602" y="5876544"/>
                    <a:pt x="1449139" y="5924164"/>
                    <a:pt x="1452819" y="6057995"/>
                  </a:cubicBezTo>
                  <a:cubicBezTo>
                    <a:pt x="1250963" y="6070896"/>
                    <a:pt x="1165789" y="6200598"/>
                    <a:pt x="1121509" y="6371324"/>
                  </a:cubicBezTo>
                  <a:cubicBezTo>
                    <a:pt x="1071303" y="6372983"/>
                    <a:pt x="1084443" y="6340621"/>
                    <a:pt x="1047893" y="6371324"/>
                  </a:cubicBezTo>
                  <a:cubicBezTo>
                    <a:pt x="960584" y="6578760"/>
                    <a:pt x="776359" y="6689150"/>
                    <a:pt x="790236" y="6997908"/>
                  </a:cubicBezTo>
                  <a:cubicBezTo>
                    <a:pt x="715957" y="7115190"/>
                    <a:pt x="639727" y="7338070"/>
                    <a:pt x="698215" y="7477097"/>
                  </a:cubicBezTo>
                  <a:cubicBezTo>
                    <a:pt x="612379" y="7580484"/>
                    <a:pt x="589484" y="7828243"/>
                    <a:pt x="606158" y="7974716"/>
                  </a:cubicBezTo>
                  <a:cubicBezTo>
                    <a:pt x="571632" y="7995430"/>
                    <a:pt x="567068" y="8046147"/>
                    <a:pt x="532542" y="8066861"/>
                  </a:cubicBezTo>
                  <a:cubicBezTo>
                    <a:pt x="554884" y="8210164"/>
                    <a:pt x="462606" y="8292836"/>
                    <a:pt x="532542" y="8380153"/>
                  </a:cubicBezTo>
                  <a:cubicBezTo>
                    <a:pt x="451306" y="8425525"/>
                    <a:pt x="450055" y="8615269"/>
                    <a:pt x="477330" y="8711910"/>
                  </a:cubicBezTo>
                  <a:cubicBezTo>
                    <a:pt x="365359" y="9166479"/>
                    <a:pt x="429148" y="9648654"/>
                    <a:pt x="293289" y="10112584"/>
                  </a:cubicBezTo>
                  <a:cubicBezTo>
                    <a:pt x="55840" y="10681301"/>
                    <a:pt x="62870" y="11430107"/>
                    <a:pt x="90844" y="12139879"/>
                  </a:cubicBezTo>
                  <a:cubicBezTo>
                    <a:pt x="106966" y="12197451"/>
                    <a:pt x="140866" y="12237220"/>
                    <a:pt x="164460" y="12287310"/>
                  </a:cubicBezTo>
                  <a:cubicBezTo>
                    <a:pt x="85470" y="12398732"/>
                    <a:pt x="197330" y="12538607"/>
                    <a:pt x="201269" y="12674355"/>
                  </a:cubicBezTo>
                  <a:cubicBezTo>
                    <a:pt x="211244" y="13016544"/>
                    <a:pt x="35632" y="13406058"/>
                    <a:pt x="72440" y="13743271"/>
                  </a:cubicBezTo>
                  <a:cubicBezTo>
                    <a:pt x="248052" y="13802944"/>
                    <a:pt x="86869" y="14118779"/>
                    <a:pt x="274885" y="14185602"/>
                  </a:cubicBezTo>
                  <a:cubicBezTo>
                    <a:pt x="316404" y="14079452"/>
                    <a:pt x="166117" y="13884878"/>
                    <a:pt x="311693" y="13816987"/>
                  </a:cubicBezTo>
                  <a:cubicBezTo>
                    <a:pt x="379862" y="14049744"/>
                    <a:pt x="320564" y="14410177"/>
                    <a:pt x="495734" y="14535752"/>
                  </a:cubicBezTo>
                  <a:cubicBezTo>
                    <a:pt x="524113" y="14586431"/>
                    <a:pt x="526248" y="14457466"/>
                    <a:pt x="606158" y="14498894"/>
                  </a:cubicBezTo>
                  <a:cubicBezTo>
                    <a:pt x="522604" y="14589897"/>
                    <a:pt x="632881" y="14762502"/>
                    <a:pt x="716619" y="14664791"/>
                  </a:cubicBezTo>
                  <a:cubicBezTo>
                    <a:pt x="567988" y="14672274"/>
                    <a:pt x="674401" y="14424441"/>
                    <a:pt x="532542" y="14425178"/>
                  </a:cubicBezTo>
                  <a:cubicBezTo>
                    <a:pt x="526726" y="14305354"/>
                    <a:pt x="566589" y="14227768"/>
                    <a:pt x="495734" y="14130315"/>
                  </a:cubicBezTo>
                  <a:cubicBezTo>
                    <a:pt x="565706" y="14145059"/>
                    <a:pt x="519144" y="14043183"/>
                    <a:pt x="532542" y="14001312"/>
                  </a:cubicBezTo>
                  <a:cubicBezTo>
                    <a:pt x="469453" y="13920114"/>
                    <a:pt x="510199" y="13851412"/>
                    <a:pt x="403713" y="13761700"/>
                  </a:cubicBezTo>
                  <a:cubicBezTo>
                    <a:pt x="510604" y="13778727"/>
                    <a:pt x="521794" y="13799110"/>
                    <a:pt x="606158" y="13853845"/>
                  </a:cubicBezTo>
                  <a:cubicBezTo>
                    <a:pt x="556430" y="14343685"/>
                    <a:pt x="783169" y="14554844"/>
                    <a:pt x="882256" y="14867510"/>
                  </a:cubicBezTo>
                  <a:cubicBezTo>
                    <a:pt x="940818" y="14870606"/>
                    <a:pt x="1017747" y="14910707"/>
                    <a:pt x="1066297" y="14867510"/>
                  </a:cubicBezTo>
                  <a:cubicBezTo>
                    <a:pt x="1095891" y="14744331"/>
                    <a:pt x="1076898" y="14547362"/>
                    <a:pt x="955872" y="14480465"/>
                  </a:cubicBezTo>
                  <a:cubicBezTo>
                    <a:pt x="994043" y="14345344"/>
                    <a:pt x="948805" y="14131126"/>
                    <a:pt x="955872" y="13909168"/>
                  </a:cubicBezTo>
                  <a:cubicBezTo>
                    <a:pt x="960915" y="13752079"/>
                    <a:pt x="918402" y="13521018"/>
                    <a:pt x="1047893" y="13503695"/>
                  </a:cubicBezTo>
                  <a:cubicBezTo>
                    <a:pt x="1076346" y="13629638"/>
                    <a:pt x="1111534" y="13791518"/>
                    <a:pt x="1047893" y="13909168"/>
                  </a:cubicBezTo>
                  <a:cubicBezTo>
                    <a:pt x="1116393" y="14007025"/>
                    <a:pt x="1137226" y="14117968"/>
                    <a:pt x="1158317" y="14222460"/>
                  </a:cubicBezTo>
                  <a:cubicBezTo>
                    <a:pt x="1222400" y="14191279"/>
                    <a:pt x="1222621" y="14215641"/>
                    <a:pt x="1250338" y="14259318"/>
                  </a:cubicBezTo>
                  <a:cubicBezTo>
                    <a:pt x="1258362" y="14166399"/>
                    <a:pt x="1338162" y="14241257"/>
                    <a:pt x="1379203" y="14204031"/>
                  </a:cubicBezTo>
                  <a:cubicBezTo>
                    <a:pt x="1462095" y="13616995"/>
                    <a:pt x="1343168" y="13029481"/>
                    <a:pt x="1158317" y="12526924"/>
                  </a:cubicBezTo>
                  <a:cubicBezTo>
                    <a:pt x="1275735" y="12454019"/>
                    <a:pt x="1252693" y="12240537"/>
                    <a:pt x="1360799" y="12158308"/>
                  </a:cubicBezTo>
                  <a:cubicBezTo>
                    <a:pt x="1376921" y="12099150"/>
                    <a:pt x="1313059" y="12120086"/>
                    <a:pt x="1305550" y="12084592"/>
                  </a:cubicBezTo>
                  <a:cubicBezTo>
                    <a:pt x="1398343" y="12062588"/>
                    <a:pt x="1447593" y="11965577"/>
                    <a:pt x="1379203" y="11881873"/>
                  </a:cubicBezTo>
                  <a:cubicBezTo>
                    <a:pt x="1545465" y="11741814"/>
                    <a:pt x="1575133" y="11286913"/>
                    <a:pt x="1544840" y="11070927"/>
                  </a:cubicBezTo>
                  <a:cubicBezTo>
                    <a:pt x="1587279" y="11107489"/>
                    <a:pt x="1565305" y="11066319"/>
                    <a:pt x="1600052" y="11052498"/>
                  </a:cubicBezTo>
                  <a:cubicBezTo>
                    <a:pt x="1638995" y="10720740"/>
                    <a:pt x="1628284" y="10466124"/>
                    <a:pt x="1710476" y="10186300"/>
                  </a:cubicBezTo>
                  <a:cubicBezTo>
                    <a:pt x="1705066" y="10122094"/>
                    <a:pt x="1660675" y="10187848"/>
                    <a:pt x="1655264" y="10149442"/>
                  </a:cubicBezTo>
                  <a:cubicBezTo>
                    <a:pt x="1735101" y="10105065"/>
                    <a:pt x="1758106" y="9939794"/>
                    <a:pt x="1710476" y="9873008"/>
                  </a:cubicBezTo>
                  <a:cubicBezTo>
                    <a:pt x="1821343" y="9686101"/>
                    <a:pt x="1823256" y="9464881"/>
                    <a:pt x="1839305" y="9246387"/>
                  </a:cubicBezTo>
                  <a:cubicBezTo>
                    <a:pt x="1875671" y="9171823"/>
                    <a:pt x="1943104" y="9073413"/>
                    <a:pt x="1894517" y="8969915"/>
                  </a:cubicBezTo>
                  <a:cubicBezTo>
                    <a:pt x="1936257" y="8950271"/>
                    <a:pt x="1961398" y="8914002"/>
                    <a:pt x="1968133" y="8859342"/>
                  </a:cubicBezTo>
                  <a:cubicBezTo>
                    <a:pt x="1913621" y="8723373"/>
                    <a:pt x="1817956" y="8530754"/>
                    <a:pt x="1876113" y="8343295"/>
                  </a:cubicBezTo>
                  <a:cubicBezTo>
                    <a:pt x="1929779" y="8639743"/>
                    <a:pt x="2087907" y="8831588"/>
                    <a:pt x="2189019" y="9080489"/>
                  </a:cubicBezTo>
                  <a:cubicBezTo>
                    <a:pt x="2131893" y="9082406"/>
                    <a:pt x="2136457" y="9022512"/>
                    <a:pt x="2060154" y="9043631"/>
                  </a:cubicBezTo>
                  <a:cubicBezTo>
                    <a:pt x="2055037" y="9081485"/>
                    <a:pt x="2011015" y="9080415"/>
                    <a:pt x="1986537" y="9098918"/>
                  </a:cubicBezTo>
                  <a:cubicBezTo>
                    <a:pt x="1865880" y="9281844"/>
                    <a:pt x="1917044" y="9765494"/>
                    <a:pt x="1820901" y="9909866"/>
                  </a:cubicBezTo>
                  <a:cubicBezTo>
                    <a:pt x="1821122" y="9934192"/>
                    <a:pt x="1853181" y="9926710"/>
                    <a:pt x="1857709" y="9946724"/>
                  </a:cubicBezTo>
                  <a:cubicBezTo>
                    <a:pt x="1830397" y="9968470"/>
                    <a:pt x="1775479" y="9962683"/>
                    <a:pt x="1784093" y="10020440"/>
                  </a:cubicBezTo>
                  <a:cubicBezTo>
                    <a:pt x="1790092" y="10429783"/>
                    <a:pt x="1792743" y="10759882"/>
                    <a:pt x="1820901" y="11126213"/>
                  </a:cubicBezTo>
                  <a:cubicBezTo>
                    <a:pt x="1836839" y="11159422"/>
                    <a:pt x="1861390" y="11184006"/>
                    <a:pt x="1894517" y="11199929"/>
                  </a:cubicBezTo>
                  <a:cubicBezTo>
                    <a:pt x="1886640" y="11235018"/>
                    <a:pt x="1854875" y="11246259"/>
                    <a:pt x="1857709" y="11292110"/>
                  </a:cubicBezTo>
                  <a:cubicBezTo>
                    <a:pt x="2160934" y="11961412"/>
                    <a:pt x="1807907" y="12810213"/>
                    <a:pt x="1710476" y="13558982"/>
                  </a:cubicBezTo>
                  <a:cubicBezTo>
                    <a:pt x="1651510" y="14011744"/>
                    <a:pt x="1600383" y="14507776"/>
                    <a:pt x="1581648" y="14978083"/>
                  </a:cubicBezTo>
                  <a:cubicBezTo>
                    <a:pt x="1578151" y="15065548"/>
                    <a:pt x="1570164" y="15185446"/>
                    <a:pt x="1581648" y="15272947"/>
                  </a:cubicBezTo>
                  <a:cubicBezTo>
                    <a:pt x="1653939" y="15824820"/>
                    <a:pt x="1453887" y="16538905"/>
                    <a:pt x="1563244" y="17115952"/>
                  </a:cubicBezTo>
                  <a:cubicBezTo>
                    <a:pt x="1662589" y="17640218"/>
                    <a:pt x="1668809" y="18212584"/>
                    <a:pt x="1784093" y="18700914"/>
                  </a:cubicBezTo>
                  <a:cubicBezTo>
                    <a:pt x="1858776" y="19017302"/>
                    <a:pt x="1971851" y="19309476"/>
                    <a:pt x="2078595" y="19567150"/>
                  </a:cubicBezTo>
                  <a:cubicBezTo>
                    <a:pt x="2138261" y="19888254"/>
                    <a:pt x="2334006" y="20073134"/>
                    <a:pt x="2409868" y="20378060"/>
                  </a:cubicBezTo>
                  <a:cubicBezTo>
                    <a:pt x="2271764" y="20485502"/>
                    <a:pt x="2168627" y="20627956"/>
                    <a:pt x="2004942" y="20709780"/>
                  </a:cubicBezTo>
                  <a:cubicBezTo>
                    <a:pt x="1936368" y="20901662"/>
                    <a:pt x="1692735" y="20986988"/>
                    <a:pt x="1655264" y="21152114"/>
                  </a:cubicBezTo>
                  <a:cubicBezTo>
                    <a:pt x="1483665" y="21109616"/>
                    <a:pt x="1312985" y="21353172"/>
                    <a:pt x="1195125" y="21483834"/>
                  </a:cubicBezTo>
                  <a:cubicBezTo>
                    <a:pt x="1176942" y="21557366"/>
                    <a:pt x="1250154" y="21539342"/>
                    <a:pt x="1231934" y="21612872"/>
                  </a:cubicBezTo>
                  <a:cubicBezTo>
                    <a:pt x="1142232" y="21649216"/>
                    <a:pt x="1056285" y="21789570"/>
                    <a:pt x="1121509" y="21870878"/>
                  </a:cubicBezTo>
                  <a:cubicBezTo>
                    <a:pt x="1216180" y="21824362"/>
                    <a:pt x="1185150" y="21652016"/>
                    <a:pt x="1342358" y="21668160"/>
                  </a:cubicBezTo>
                  <a:cubicBezTo>
                    <a:pt x="1352407" y="21830076"/>
                    <a:pt x="1090885" y="21915438"/>
                    <a:pt x="1250338" y="22055168"/>
                  </a:cubicBezTo>
                  <a:cubicBezTo>
                    <a:pt x="1438648" y="22042562"/>
                    <a:pt x="1456058" y="21600304"/>
                    <a:pt x="1636860" y="21760304"/>
                  </a:cubicBezTo>
                  <a:cubicBezTo>
                    <a:pt x="1567072" y="21876628"/>
                    <a:pt x="1367829" y="21990150"/>
                    <a:pt x="1471223" y="22165742"/>
                  </a:cubicBezTo>
                  <a:cubicBezTo>
                    <a:pt x="1514583" y="22166184"/>
                    <a:pt x="1525405" y="22134006"/>
                    <a:pt x="1581648" y="22147312"/>
                  </a:cubicBezTo>
                  <a:cubicBezTo>
                    <a:pt x="1450795" y="21839660"/>
                    <a:pt x="1762339" y="21827902"/>
                    <a:pt x="1876113" y="21705018"/>
                  </a:cubicBezTo>
                  <a:cubicBezTo>
                    <a:pt x="1891720" y="21784040"/>
                    <a:pt x="2011052" y="21676930"/>
                    <a:pt x="2060154" y="21741876"/>
                  </a:cubicBezTo>
                  <a:cubicBezTo>
                    <a:pt x="1961950" y="21852414"/>
                    <a:pt x="1760609" y="21859636"/>
                    <a:pt x="1636860" y="21944594"/>
                  </a:cubicBezTo>
                  <a:lnTo>
                    <a:pt x="1636860" y="22110454"/>
                  </a:lnTo>
                  <a:cubicBezTo>
                    <a:pt x="1778498" y="22282802"/>
                    <a:pt x="2230023" y="22137728"/>
                    <a:pt x="2262635" y="21981452"/>
                  </a:cubicBezTo>
                  <a:cubicBezTo>
                    <a:pt x="2272095" y="22001576"/>
                    <a:pt x="2382888" y="21967960"/>
                    <a:pt x="2446676" y="21981452"/>
                  </a:cubicBezTo>
                  <a:cubicBezTo>
                    <a:pt x="2699990" y="21793660"/>
                    <a:pt x="3015215" y="21634876"/>
                    <a:pt x="3164472" y="21373260"/>
                  </a:cubicBezTo>
                  <a:cubicBezTo>
                    <a:pt x="3436594" y="21343956"/>
                    <a:pt x="3790063" y="21238508"/>
                    <a:pt x="3900672" y="20986252"/>
                  </a:cubicBezTo>
                  <a:cubicBezTo>
                    <a:pt x="3938952" y="21026242"/>
                    <a:pt x="3960154" y="20983968"/>
                    <a:pt x="3992692" y="20967824"/>
                  </a:cubicBezTo>
                  <a:cubicBezTo>
                    <a:pt x="4017427" y="20850908"/>
                    <a:pt x="3942817" y="20833476"/>
                    <a:pt x="3919076" y="20765068"/>
                  </a:cubicBezTo>
                  <a:cubicBezTo>
                    <a:pt x="4031304" y="20767796"/>
                    <a:pt x="3937517" y="20494678"/>
                    <a:pt x="3900672" y="20525490"/>
                  </a:cubicBezTo>
                  <a:cubicBezTo>
                    <a:pt x="3947418" y="20440274"/>
                    <a:pt x="3896218" y="20314406"/>
                    <a:pt x="3808651" y="20304344"/>
                  </a:cubicBezTo>
                  <a:cubicBezTo>
                    <a:pt x="3823669" y="19944832"/>
                    <a:pt x="3750274" y="19426204"/>
                    <a:pt x="3735035" y="19014242"/>
                  </a:cubicBezTo>
                  <a:cubicBezTo>
                    <a:pt x="3789548" y="18638994"/>
                    <a:pt x="3782039" y="18064158"/>
                    <a:pt x="3624611" y="17724144"/>
                  </a:cubicBezTo>
                  <a:cubicBezTo>
                    <a:pt x="3666940" y="17668268"/>
                    <a:pt x="3660388" y="17573838"/>
                    <a:pt x="3624611" y="17502996"/>
                  </a:cubicBezTo>
                  <a:cubicBezTo>
                    <a:pt x="3830884" y="17115324"/>
                    <a:pt x="3952056" y="16668165"/>
                    <a:pt x="3900672" y="16157610"/>
                  </a:cubicBezTo>
                  <a:cubicBezTo>
                    <a:pt x="4054751" y="15937679"/>
                    <a:pt x="4217664" y="15524465"/>
                    <a:pt x="4287194" y="15180802"/>
                  </a:cubicBezTo>
                  <a:cubicBezTo>
                    <a:pt x="4343768" y="14901125"/>
                    <a:pt x="4311488" y="14614738"/>
                    <a:pt x="4158365" y="14425178"/>
                  </a:cubicBezTo>
                  <a:cubicBezTo>
                    <a:pt x="4190757" y="14239710"/>
                    <a:pt x="3997256" y="14135955"/>
                    <a:pt x="3937480" y="13982883"/>
                  </a:cubicBezTo>
                  <a:cubicBezTo>
                    <a:pt x="3933836" y="13930067"/>
                    <a:pt x="3935198" y="13882299"/>
                    <a:pt x="3992692" y="13890703"/>
                  </a:cubicBezTo>
                  <a:cubicBezTo>
                    <a:pt x="4108417" y="14120621"/>
                    <a:pt x="4306887" y="14360087"/>
                    <a:pt x="4342406" y="14609505"/>
                  </a:cubicBezTo>
                  <a:cubicBezTo>
                    <a:pt x="4411606" y="14632320"/>
                    <a:pt x="4480363" y="14655651"/>
                    <a:pt x="4526447" y="14701649"/>
                  </a:cubicBezTo>
                  <a:cubicBezTo>
                    <a:pt x="4824519" y="14511095"/>
                    <a:pt x="4856800" y="14128583"/>
                    <a:pt x="5115378" y="13927596"/>
                  </a:cubicBezTo>
                  <a:cubicBezTo>
                    <a:pt x="5142689" y="14096811"/>
                    <a:pt x="4944293" y="14192495"/>
                    <a:pt x="4894529" y="14314604"/>
                  </a:cubicBezTo>
                  <a:cubicBezTo>
                    <a:pt x="4815575" y="14508330"/>
                    <a:pt x="4787969" y="14786975"/>
                    <a:pt x="4802509" y="14978083"/>
                  </a:cubicBezTo>
                  <a:cubicBezTo>
                    <a:pt x="4816164" y="15157803"/>
                    <a:pt x="4877744" y="15447026"/>
                    <a:pt x="4949741" y="15623134"/>
                  </a:cubicBezTo>
                  <a:cubicBezTo>
                    <a:pt x="5012683" y="15777162"/>
                    <a:pt x="5120972" y="15906571"/>
                    <a:pt x="5170590" y="16083894"/>
                  </a:cubicBezTo>
                  <a:cubicBezTo>
                    <a:pt x="5259776" y="16402457"/>
                    <a:pt x="5201767" y="16865908"/>
                    <a:pt x="5317823" y="17115952"/>
                  </a:cubicBezTo>
                  <a:cubicBezTo>
                    <a:pt x="5338288" y="17159960"/>
                    <a:pt x="5392690" y="17182038"/>
                    <a:pt x="5409880" y="17226526"/>
                  </a:cubicBezTo>
                  <a:cubicBezTo>
                    <a:pt x="5516918" y="17504250"/>
                    <a:pt x="5447608" y="17802098"/>
                    <a:pt x="5391439" y="18092722"/>
                  </a:cubicBezTo>
                  <a:cubicBezTo>
                    <a:pt x="5343515" y="18340814"/>
                    <a:pt x="5400089" y="18475418"/>
                    <a:pt x="5409880" y="18664058"/>
                  </a:cubicBezTo>
                  <a:cubicBezTo>
                    <a:pt x="5426664" y="18988996"/>
                    <a:pt x="5344251" y="19332550"/>
                    <a:pt x="5428284" y="19567150"/>
                  </a:cubicBezTo>
                  <a:cubicBezTo>
                    <a:pt x="5385292" y="19585540"/>
                    <a:pt x="5405941" y="19667624"/>
                    <a:pt x="5373035" y="19696152"/>
                  </a:cubicBezTo>
                  <a:cubicBezTo>
                    <a:pt x="5359305" y="19752912"/>
                    <a:pt x="5436529" y="19718598"/>
                    <a:pt x="5409880" y="19788296"/>
                  </a:cubicBezTo>
                  <a:cubicBezTo>
                    <a:pt x="5324521" y="20131738"/>
                    <a:pt x="5214723" y="20544842"/>
                    <a:pt x="5170590" y="20930966"/>
                  </a:cubicBezTo>
                  <a:cubicBezTo>
                    <a:pt x="5419450" y="21219046"/>
                    <a:pt x="5872043" y="21293646"/>
                    <a:pt x="6238100" y="21502264"/>
                  </a:cubicBezTo>
                  <a:cubicBezTo>
                    <a:pt x="6234713" y="21667496"/>
                    <a:pt x="6472936" y="21802874"/>
                    <a:pt x="6642990" y="21797162"/>
                  </a:cubicBezTo>
                  <a:cubicBezTo>
                    <a:pt x="6672215" y="21952186"/>
                    <a:pt x="6848673" y="21959778"/>
                    <a:pt x="7011108" y="21981452"/>
                  </a:cubicBezTo>
                  <a:cubicBezTo>
                    <a:pt x="7043315" y="22127372"/>
                    <a:pt x="7243698" y="22104852"/>
                    <a:pt x="7360785" y="22165742"/>
                  </a:cubicBezTo>
                  <a:cubicBezTo>
                    <a:pt x="7482473" y="22115356"/>
                    <a:pt x="7577769" y="21959484"/>
                    <a:pt x="7471209" y="21834020"/>
                  </a:cubicBezTo>
                  <a:cubicBezTo>
                    <a:pt x="7341902" y="21822190"/>
                    <a:pt x="7211712" y="21811278"/>
                    <a:pt x="7195148" y="21686588"/>
                  </a:cubicBezTo>
                  <a:cubicBezTo>
                    <a:pt x="7324897" y="21734836"/>
                    <a:pt x="7492927" y="21744712"/>
                    <a:pt x="7581671" y="21834020"/>
                  </a:cubicBezTo>
                  <a:cubicBezTo>
                    <a:pt x="7624994" y="21888902"/>
                    <a:pt x="7570334" y="22041936"/>
                    <a:pt x="7636883" y="22073596"/>
                  </a:cubicBezTo>
                  <a:cubicBezTo>
                    <a:pt x="7899914" y="21986944"/>
                    <a:pt x="7581450" y="21775784"/>
                    <a:pt x="7526459" y="21668160"/>
                  </a:cubicBezTo>
                  <a:cubicBezTo>
                    <a:pt x="7756767" y="21677080"/>
                    <a:pt x="7757614" y="21915844"/>
                    <a:pt x="7894540" y="22018310"/>
                  </a:cubicBezTo>
                  <a:cubicBezTo>
                    <a:pt x="7921226" y="21971314"/>
                    <a:pt x="7995174" y="21971610"/>
                    <a:pt x="7968157" y="21870878"/>
                  </a:cubicBezTo>
                  <a:cubicBezTo>
                    <a:pt x="7914233" y="21771102"/>
                    <a:pt x="7739873" y="21694330"/>
                    <a:pt x="7802520" y="21539120"/>
                  </a:cubicBezTo>
                  <a:cubicBezTo>
                    <a:pt x="7898847" y="21614680"/>
                    <a:pt x="7959396" y="21726062"/>
                    <a:pt x="8060177" y="21797162"/>
                  </a:cubicBezTo>
                  <a:cubicBezTo>
                    <a:pt x="8069085" y="21597798"/>
                    <a:pt x="7929508" y="21547118"/>
                    <a:pt x="7857732" y="21428548"/>
                  </a:cubicBezTo>
                  <a:cubicBezTo>
                    <a:pt x="7910625" y="21402820"/>
                    <a:pt x="7951225" y="21478784"/>
                    <a:pt x="7968157" y="21428548"/>
                  </a:cubicBezTo>
                  <a:cubicBezTo>
                    <a:pt x="7808299" y="21286682"/>
                    <a:pt x="7696218" y="21043786"/>
                    <a:pt x="7434401" y="21059968"/>
                  </a:cubicBezTo>
                  <a:cubicBezTo>
                    <a:pt x="7268507" y="20728504"/>
                    <a:pt x="6931345" y="20568504"/>
                    <a:pt x="6735010" y="20267486"/>
                  </a:cubicBezTo>
                  <a:cubicBezTo>
                    <a:pt x="6783891" y="20138262"/>
                    <a:pt x="6932559" y="20108962"/>
                    <a:pt x="6900683" y="19898870"/>
                  </a:cubicBezTo>
                  <a:cubicBezTo>
                    <a:pt x="7114833" y="19474452"/>
                    <a:pt x="7263980" y="19017966"/>
                    <a:pt x="7323977" y="18461338"/>
                  </a:cubicBezTo>
                  <a:cubicBezTo>
                    <a:pt x="7516336" y="18035926"/>
                    <a:pt x="7392551" y="17570116"/>
                    <a:pt x="7526459" y="17152810"/>
                  </a:cubicBezTo>
                  <a:cubicBezTo>
                    <a:pt x="7542507" y="17081416"/>
                    <a:pt x="7446070" y="17122696"/>
                    <a:pt x="7471209" y="17042236"/>
                  </a:cubicBezTo>
                  <a:cubicBezTo>
                    <a:pt x="7487957" y="17009838"/>
                    <a:pt x="7535734" y="17008512"/>
                    <a:pt x="7563267" y="16986948"/>
                  </a:cubicBezTo>
                  <a:cubicBezTo>
                    <a:pt x="7632466" y="16645866"/>
                    <a:pt x="7602504" y="16188276"/>
                    <a:pt x="7471209" y="15936426"/>
                  </a:cubicBezTo>
                  <a:cubicBezTo>
                    <a:pt x="7554691" y="14902783"/>
                    <a:pt x="7493994" y="13790854"/>
                    <a:pt x="7213552" y="12969218"/>
                  </a:cubicBezTo>
                  <a:cubicBezTo>
                    <a:pt x="7240386" y="12806859"/>
                    <a:pt x="7151789" y="12618073"/>
                    <a:pt x="7084724" y="12490029"/>
                  </a:cubicBezTo>
                  <a:cubicBezTo>
                    <a:pt x="7058075" y="12420331"/>
                    <a:pt x="7135299" y="12454682"/>
                    <a:pt x="7121532" y="12397884"/>
                  </a:cubicBezTo>
                  <a:cubicBezTo>
                    <a:pt x="6966459" y="12239800"/>
                    <a:pt x="7172732" y="11960786"/>
                    <a:pt x="7029512" y="11752834"/>
                  </a:cubicBezTo>
                  <a:cubicBezTo>
                    <a:pt x="7038898" y="11668208"/>
                    <a:pt x="7127753" y="11567660"/>
                    <a:pt x="7029512" y="11531686"/>
                  </a:cubicBezTo>
                  <a:cubicBezTo>
                    <a:pt x="7259894" y="11260154"/>
                    <a:pt x="7197283" y="10743259"/>
                    <a:pt x="7268765" y="10352198"/>
                  </a:cubicBezTo>
                  <a:cubicBezTo>
                    <a:pt x="7208142" y="10242877"/>
                    <a:pt x="7186498" y="10106724"/>
                    <a:pt x="7231956" y="10002048"/>
                  </a:cubicBezTo>
                  <a:cubicBezTo>
                    <a:pt x="7141814" y="9580909"/>
                    <a:pt x="7000249" y="9249446"/>
                    <a:pt x="6863875" y="8914703"/>
                  </a:cubicBezTo>
                  <a:cubicBezTo>
                    <a:pt x="6943270" y="8795136"/>
                    <a:pt x="7113066" y="8598683"/>
                    <a:pt x="7029512" y="8435513"/>
                  </a:cubicBezTo>
                  <a:cubicBezTo>
                    <a:pt x="7235932" y="8355089"/>
                    <a:pt x="6982544" y="7947257"/>
                    <a:pt x="7195148" y="7901074"/>
                  </a:cubicBezTo>
                  <a:lnTo>
                    <a:pt x="7195148" y="8066935"/>
                  </a:lnTo>
                  <a:cubicBezTo>
                    <a:pt x="7289009" y="8117430"/>
                    <a:pt x="7347166" y="7991376"/>
                    <a:pt x="7397593" y="7937932"/>
                  </a:cubicBezTo>
                  <a:close/>
                  <a:moveTo>
                    <a:pt x="8501837" y="14388357"/>
                  </a:moveTo>
                  <a:cubicBezTo>
                    <a:pt x="8569601" y="14504349"/>
                    <a:pt x="8345146" y="14477000"/>
                    <a:pt x="8409817" y="14609542"/>
                  </a:cubicBezTo>
                  <a:cubicBezTo>
                    <a:pt x="8413240" y="14582230"/>
                    <a:pt x="8454282" y="14592623"/>
                    <a:pt x="8483433" y="14591113"/>
                  </a:cubicBezTo>
                  <a:cubicBezTo>
                    <a:pt x="8447104" y="14481018"/>
                    <a:pt x="8578178" y="14538554"/>
                    <a:pt x="8593858" y="14480502"/>
                  </a:cubicBezTo>
                  <a:cubicBezTo>
                    <a:pt x="8520610" y="14492666"/>
                    <a:pt x="8567356" y="14384303"/>
                    <a:pt x="8501837" y="14388357"/>
                  </a:cubicBezTo>
                  <a:close/>
                  <a:moveTo>
                    <a:pt x="3053863" y="4952369"/>
                  </a:moveTo>
                  <a:cubicBezTo>
                    <a:pt x="3199072" y="5101423"/>
                    <a:pt x="3384143" y="5313171"/>
                    <a:pt x="3661235" y="5320985"/>
                  </a:cubicBezTo>
                  <a:cubicBezTo>
                    <a:pt x="3957136" y="5546924"/>
                    <a:pt x="4494277" y="5655839"/>
                    <a:pt x="4931153" y="5505274"/>
                  </a:cubicBezTo>
                  <a:cubicBezTo>
                    <a:pt x="5083980" y="5452605"/>
                    <a:pt x="5367550" y="5326255"/>
                    <a:pt x="5446504" y="5247269"/>
                  </a:cubicBezTo>
                  <a:cubicBezTo>
                    <a:pt x="5563333" y="5241408"/>
                    <a:pt x="5628667" y="5183947"/>
                    <a:pt x="5667353" y="5099837"/>
                  </a:cubicBezTo>
                  <a:cubicBezTo>
                    <a:pt x="5791212" y="5113291"/>
                    <a:pt x="5804095" y="5015617"/>
                    <a:pt x="5851394" y="4952369"/>
                  </a:cubicBezTo>
                  <a:cubicBezTo>
                    <a:pt x="5874951" y="4953401"/>
                    <a:pt x="5876864" y="4976032"/>
                    <a:pt x="5906606" y="4970835"/>
                  </a:cubicBezTo>
                  <a:cubicBezTo>
                    <a:pt x="6002785" y="4812272"/>
                    <a:pt x="6206813" y="4673465"/>
                    <a:pt x="6201108" y="4473217"/>
                  </a:cubicBezTo>
                  <a:cubicBezTo>
                    <a:pt x="6391185" y="4411664"/>
                    <a:pt x="6294011" y="4062509"/>
                    <a:pt x="6403552" y="3920311"/>
                  </a:cubicBezTo>
                  <a:cubicBezTo>
                    <a:pt x="6425195" y="3923186"/>
                    <a:pt x="6455783" y="3917141"/>
                    <a:pt x="6458765" y="3938740"/>
                  </a:cubicBezTo>
                  <a:cubicBezTo>
                    <a:pt x="6420852" y="3992921"/>
                    <a:pt x="6426631" y="4090889"/>
                    <a:pt x="6403552" y="4159887"/>
                  </a:cubicBezTo>
                  <a:cubicBezTo>
                    <a:pt x="6472163" y="4081159"/>
                    <a:pt x="6601212" y="4062951"/>
                    <a:pt x="6642805" y="3957169"/>
                  </a:cubicBezTo>
                  <a:cubicBezTo>
                    <a:pt x="6607617" y="3948618"/>
                    <a:pt x="6563594" y="4013967"/>
                    <a:pt x="6569189" y="3938740"/>
                  </a:cubicBezTo>
                  <a:cubicBezTo>
                    <a:pt x="6573937" y="3895616"/>
                    <a:pt x="6650057" y="3928125"/>
                    <a:pt x="6661209" y="3938740"/>
                  </a:cubicBezTo>
                  <a:cubicBezTo>
                    <a:pt x="6738433" y="3801039"/>
                    <a:pt x="6790701" y="3638348"/>
                    <a:pt x="6845287" y="3477980"/>
                  </a:cubicBezTo>
                  <a:cubicBezTo>
                    <a:pt x="6817718" y="3474847"/>
                    <a:pt x="6777339" y="3484577"/>
                    <a:pt x="6771634" y="3459551"/>
                  </a:cubicBezTo>
                  <a:cubicBezTo>
                    <a:pt x="6776088" y="3427152"/>
                    <a:pt x="6803289" y="3417533"/>
                    <a:pt x="6845287" y="3422693"/>
                  </a:cubicBezTo>
                  <a:lnTo>
                    <a:pt x="6845287" y="3201545"/>
                  </a:lnTo>
                  <a:cubicBezTo>
                    <a:pt x="6792394" y="3186913"/>
                    <a:pt x="6747562" y="3164208"/>
                    <a:pt x="6698018" y="3146259"/>
                  </a:cubicBezTo>
                  <a:cubicBezTo>
                    <a:pt x="6681969" y="3191594"/>
                    <a:pt x="6616524" y="3187502"/>
                    <a:pt x="6624401" y="3256832"/>
                  </a:cubicBezTo>
                  <a:cubicBezTo>
                    <a:pt x="6646081" y="3259707"/>
                    <a:pt x="6676669" y="3253663"/>
                    <a:pt x="6679614" y="3275261"/>
                  </a:cubicBezTo>
                  <a:lnTo>
                    <a:pt x="6679614" y="3348977"/>
                  </a:lnTo>
                  <a:cubicBezTo>
                    <a:pt x="6628855" y="3342600"/>
                    <a:pt x="6550380" y="3401905"/>
                    <a:pt x="6513977" y="3348977"/>
                  </a:cubicBezTo>
                  <a:cubicBezTo>
                    <a:pt x="6544012" y="3204973"/>
                    <a:pt x="6606881" y="3002623"/>
                    <a:pt x="6771634" y="3054114"/>
                  </a:cubicBezTo>
                  <a:cubicBezTo>
                    <a:pt x="6757757" y="2988175"/>
                    <a:pt x="6729083" y="2937016"/>
                    <a:pt x="6661209" y="2925111"/>
                  </a:cubicBezTo>
                  <a:cubicBezTo>
                    <a:pt x="6611445" y="2967387"/>
                    <a:pt x="6602022" y="3050096"/>
                    <a:pt x="6532381" y="3072543"/>
                  </a:cubicBezTo>
                  <a:cubicBezTo>
                    <a:pt x="6526529" y="3029272"/>
                    <a:pt x="6503303" y="3003361"/>
                    <a:pt x="6513977" y="2943540"/>
                  </a:cubicBezTo>
                  <a:cubicBezTo>
                    <a:pt x="6592047" y="2935689"/>
                    <a:pt x="6622892" y="2880587"/>
                    <a:pt x="6642805" y="2814501"/>
                  </a:cubicBezTo>
                  <a:cubicBezTo>
                    <a:pt x="6617224" y="2760283"/>
                    <a:pt x="6552957" y="2744765"/>
                    <a:pt x="6550785" y="2667069"/>
                  </a:cubicBezTo>
                  <a:cubicBezTo>
                    <a:pt x="6569263" y="2667143"/>
                    <a:pt x="6572723" y="2652179"/>
                    <a:pt x="6587593" y="2648640"/>
                  </a:cubicBezTo>
                  <a:cubicBezTo>
                    <a:pt x="6616598" y="2650336"/>
                    <a:pt x="6602022" y="2695634"/>
                    <a:pt x="6642805" y="2685498"/>
                  </a:cubicBezTo>
                  <a:cubicBezTo>
                    <a:pt x="6646707" y="2664821"/>
                    <a:pt x="6663271" y="2656823"/>
                    <a:pt x="6679614" y="2648640"/>
                  </a:cubicBezTo>
                  <a:cubicBezTo>
                    <a:pt x="6678841" y="2548976"/>
                    <a:pt x="6574195" y="2570538"/>
                    <a:pt x="6532381" y="2556496"/>
                  </a:cubicBezTo>
                  <a:lnTo>
                    <a:pt x="6532381" y="2501209"/>
                  </a:lnTo>
                  <a:cubicBezTo>
                    <a:pt x="6584391" y="2516431"/>
                    <a:pt x="6580084" y="2475224"/>
                    <a:pt x="6624401" y="2482780"/>
                  </a:cubicBezTo>
                  <a:cubicBezTo>
                    <a:pt x="6575998" y="2199527"/>
                    <a:pt x="6532822" y="1911003"/>
                    <a:pt x="6348340" y="1764014"/>
                  </a:cubicBezTo>
                  <a:cubicBezTo>
                    <a:pt x="6320845" y="1594947"/>
                    <a:pt x="6203868" y="1515518"/>
                    <a:pt x="6109087" y="1413827"/>
                  </a:cubicBezTo>
                  <a:cubicBezTo>
                    <a:pt x="6093002" y="1440733"/>
                    <a:pt x="6094474" y="1485221"/>
                    <a:pt x="6035434" y="1469151"/>
                  </a:cubicBezTo>
                  <a:cubicBezTo>
                    <a:pt x="5915881" y="1343023"/>
                    <a:pt x="5850804" y="1245939"/>
                    <a:pt x="5796181" y="1082106"/>
                  </a:cubicBezTo>
                  <a:cubicBezTo>
                    <a:pt x="5860264" y="1113288"/>
                    <a:pt x="5860485" y="1088925"/>
                    <a:pt x="5888202" y="1045248"/>
                  </a:cubicBezTo>
                  <a:cubicBezTo>
                    <a:pt x="5962738" y="1076651"/>
                    <a:pt x="6077322" y="1118853"/>
                    <a:pt x="6164299" y="1082106"/>
                  </a:cubicBezTo>
                  <a:cubicBezTo>
                    <a:pt x="6189366" y="1116863"/>
                    <a:pt x="6143282" y="1163820"/>
                    <a:pt x="6237916" y="1155822"/>
                  </a:cubicBezTo>
                  <a:cubicBezTo>
                    <a:pt x="6232726" y="995121"/>
                    <a:pt x="6153294" y="908800"/>
                    <a:pt x="6053838" y="842530"/>
                  </a:cubicBezTo>
                  <a:cubicBezTo>
                    <a:pt x="6052329" y="911638"/>
                    <a:pt x="6121270" y="910164"/>
                    <a:pt x="6127491" y="971532"/>
                  </a:cubicBezTo>
                  <a:cubicBezTo>
                    <a:pt x="6079714" y="951777"/>
                    <a:pt x="6004184" y="959812"/>
                    <a:pt x="5980222" y="916246"/>
                  </a:cubicBezTo>
                  <a:cubicBezTo>
                    <a:pt x="6026968" y="820046"/>
                    <a:pt x="5898508" y="757019"/>
                    <a:pt x="5832990" y="713490"/>
                  </a:cubicBezTo>
                  <a:cubicBezTo>
                    <a:pt x="5807628" y="801286"/>
                    <a:pt x="5968554" y="797711"/>
                    <a:pt x="5888202" y="879388"/>
                  </a:cubicBezTo>
                  <a:cubicBezTo>
                    <a:pt x="5813959" y="867741"/>
                    <a:pt x="5832033" y="763617"/>
                    <a:pt x="5722565" y="787243"/>
                  </a:cubicBezTo>
                  <a:cubicBezTo>
                    <a:pt x="5747815" y="860221"/>
                    <a:pt x="5802070" y="904193"/>
                    <a:pt x="5832990" y="971532"/>
                  </a:cubicBezTo>
                  <a:cubicBezTo>
                    <a:pt x="5745092" y="946174"/>
                    <a:pt x="5672543" y="739180"/>
                    <a:pt x="5593737" y="824101"/>
                  </a:cubicBezTo>
                  <a:cubicBezTo>
                    <a:pt x="5652629" y="820378"/>
                    <a:pt x="5673315" y="854988"/>
                    <a:pt x="5685757" y="897817"/>
                  </a:cubicBezTo>
                  <a:cubicBezTo>
                    <a:pt x="5571983" y="815144"/>
                    <a:pt x="5408113" y="782673"/>
                    <a:pt x="5372851" y="621346"/>
                  </a:cubicBezTo>
                  <a:cubicBezTo>
                    <a:pt x="5396408" y="620350"/>
                    <a:pt x="5398358" y="597720"/>
                    <a:pt x="5428100" y="602917"/>
                  </a:cubicBezTo>
                  <a:cubicBezTo>
                    <a:pt x="5431265" y="710320"/>
                    <a:pt x="5512022" y="740028"/>
                    <a:pt x="5575333" y="787243"/>
                  </a:cubicBezTo>
                  <a:cubicBezTo>
                    <a:pt x="5595209" y="662479"/>
                    <a:pt x="5410322" y="645819"/>
                    <a:pt x="5446504" y="566059"/>
                  </a:cubicBezTo>
                  <a:cubicBezTo>
                    <a:pt x="5533334" y="644971"/>
                    <a:pt x="5598338" y="745778"/>
                    <a:pt x="5722565" y="787243"/>
                  </a:cubicBezTo>
                  <a:cubicBezTo>
                    <a:pt x="5737325" y="723294"/>
                    <a:pt x="5695143" y="716365"/>
                    <a:pt x="5704161" y="658203"/>
                  </a:cubicBezTo>
                  <a:cubicBezTo>
                    <a:pt x="5757054" y="632477"/>
                    <a:pt x="5797653" y="708441"/>
                    <a:pt x="5814585" y="658203"/>
                  </a:cubicBezTo>
                  <a:cubicBezTo>
                    <a:pt x="5771851" y="645709"/>
                    <a:pt x="5751128" y="611173"/>
                    <a:pt x="5722565" y="584488"/>
                  </a:cubicBezTo>
                  <a:cubicBezTo>
                    <a:pt x="5656273" y="573393"/>
                    <a:pt x="5668309" y="640733"/>
                    <a:pt x="5612141" y="639774"/>
                  </a:cubicBezTo>
                  <a:cubicBezTo>
                    <a:pt x="5634888" y="580175"/>
                    <a:pt x="5552585" y="625695"/>
                    <a:pt x="5575333" y="566059"/>
                  </a:cubicBezTo>
                  <a:cubicBezTo>
                    <a:pt x="5617294" y="571219"/>
                    <a:pt x="5644531" y="561636"/>
                    <a:pt x="5648949" y="529201"/>
                  </a:cubicBezTo>
                  <a:cubicBezTo>
                    <a:pt x="5626496" y="527100"/>
                    <a:pt x="5605368" y="523709"/>
                    <a:pt x="5612141" y="492343"/>
                  </a:cubicBezTo>
                  <a:cubicBezTo>
                    <a:pt x="5637464" y="491569"/>
                    <a:pt x="5652556" y="501005"/>
                    <a:pt x="5667353" y="510772"/>
                  </a:cubicBezTo>
                  <a:cubicBezTo>
                    <a:pt x="5683143" y="451984"/>
                    <a:pt x="5638385" y="453790"/>
                    <a:pt x="5630545" y="418627"/>
                  </a:cubicBezTo>
                  <a:cubicBezTo>
                    <a:pt x="5561897" y="399056"/>
                    <a:pt x="5601392" y="487736"/>
                    <a:pt x="5538524" y="473914"/>
                  </a:cubicBezTo>
                  <a:cubicBezTo>
                    <a:pt x="5513090" y="424303"/>
                    <a:pt x="5378556" y="376093"/>
                    <a:pt x="5464908" y="326482"/>
                  </a:cubicBezTo>
                  <a:cubicBezTo>
                    <a:pt x="5441424" y="322723"/>
                    <a:pt x="5374728" y="272928"/>
                    <a:pt x="5372851" y="308053"/>
                  </a:cubicBezTo>
                  <a:cubicBezTo>
                    <a:pt x="5391439" y="308275"/>
                    <a:pt x="5396003" y="340341"/>
                    <a:pt x="5372851" y="344911"/>
                  </a:cubicBezTo>
                  <a:cubicBezTo>
                    <a:pt x="5310682" y="351877"/>
                    <a:pt x="5294339" y="312956"/>
                    <a:pt x="5262426" y="289625"/>
                  </a:cubicBezTo>
                  <a:cubicBezTo>
                    <a:pt x="5264120" y="260580"/>
                    <a:pt x="5309356" y="275176"/>
                    <a:pt x="5299234" y="234338"/>
                  </a:cubicBezTo>
                  <a:cubicBezTo>
                    <a:pt x="5230477" y="254020"/>
                    <a:pt x="5246783" y="188560"/>
                    <a:pt x="5188810" y="197480"/>
                  </a:cubicBezTo>
                  <a:cubicBezTo>
                    <a:pt x="5146333" y="275176"/>
                    <a:pt x="4987249" y="224791"/>
                    <a:pt x="4912749" y="308053"/>
                  </a:cubicBezTo>
                  <a:cubicBezTo>
                    <a:pt x="4935496" y="248417"/>
                    <a:pt x="4853193" y="293974"/>
                    <a:pt x="4875941" y="234338"/>
                  </a:cubicBezTo>
                  <a:cubicBezTo>
                    <a:pt x="4932221" y="220958"/>
                    <a:pt x="4930085" y="266109"/>
                    <a:pt x="4986365" y="252767"/>
                  </a:cubicBezTo>
                  <a:cubicBezTo>
                    <a:pt x="5040878" y="198696"/>
                    <a:pt x="4927545" y="173522"/>
                    <a:pt x="5004769" y="142193"/>
                  </a:cubicBezTo>
                  <a:cubicBezTo>
                    <a:pt x="4898578" y="121847"/>
                    <a:pt x="4932773" y="242078"/>
                    <a:pt x="4839132" y="234338"/>
                  </a:cubicBezTo>
                  <a:cubicBezTo>
                    <a:pt x="4834826" y="157489"/>
                    <a:pt x="4773872" y="242631"/>
                    <a:pt x="4728708" y="197480"/>
                  </a:cubicBezTo>
                  <a:cubicBezTo>
                    <a:pt x="4710856" y="319774"/>
                    <a:pt x="4843181" y="291689"/>
                    <a:pt x="4839132" y="400198"/>
                  </a:cubicBezTo>
                  <a:cubicBezTo>
                    <a:pt x="4804018" y="392347"/>
                    <a:pt x="4805821" y="347528"/>
                    <a:pt x="4747112" y="363340"/>
                  </a:cubicBezTo>
                  <a:cubicBezTo>
                    <a:pt x="4726058" y="428284"/>
                    <a:pt x="4810054" y="528648"/>
                    <a:pt x="4912749" y="529201"/>
                  </a:cubicBezTo>
                  <a:cubicBezTo>
                    <a:pt x="4926846" y="487883"/>
                    <a:pt x="4827759" y="470449"/>
                    <a:pt x="4894345" y="437056"/>
                  </a:cubicBezTo>
                  <a:cubicBezTo>
                    <a:pt x="4910540" y="500673"/>
                    <a:pt x="4981506" y="509519"/>
                    <a:pt x="5004769" y="566059"/>
                  </a:cubicBezTo>
                  <a:cubicBezTo>
                    <a:pt x="4935165" y="592781"/>
                    <a:pt x="4969433" y="515416"/>
                    <a:pt x="4912749" y="529201"/>
                  </a:cubicBezTo>
                  <a:cubicBezTo>
                    <a:pt x="4876088" y="655107"/>
                    <a:pt x="5050632" y="770657"/>
                    <a:pt x="5133598" y="676632"/>
                  </a:cubicBezTo>
                  <a:cubicBezTo>
                    <a:pt x="5151597" y="751233"/>
                    <a:pt x="5291873" y="800106"/>
                    <a:pt x="5262426" y="860959"/>
                  </a:cubicBezTo>
                  <a:cubicBezTo>
                    <a:pt x="5214649" y="828966"/>
                    <a:pt x="5197166" y="766566"/>
                    <a:pt x="5133598" y="750348"/>
                  </a:cubicBezTo>
                  <a:cubicBezTo>
                    <a:pt x="5074557" y="809173"/>
                    <a:pt x="5172393" y="805082"/>
                    <a:pt x="5170406" y="860959"/>
                  </a:cubicBezTo>
                  <a:cubicBezTo>
                    <a:pt x="5062153" y="907842"/>
                    <a:pt x="5021296" y="668303"/>
                    <a:pt x="4875941" y="750348"/>
                  </a:cubicBezTo>
                  <a:cubicBezTo>
                    <a:pt x="4870824" y="682124"/>
                    <a:pt x="4797576" y="478337"/>
                    <a:pt x="4691900" y="510772"/>
                  </a:cubicBezTo>
                  <a:cubicBezTo>
                    <a:pt x="4689986" y="567975"/>
                    <a:pt x="4749799" y="563368"/>
                    <a:pt x="4728708" y="639774"/>
                  </a:cubicBezTo>
                  <a:cubicBezTo>
                    <a:pt x="4656159" y="634688"/>
                    <a:pt x="4672428" y="718577"/>
                    <a:pt x="4599879" y="713490"/>
                  </a:cubicBezTo>
                  <a:cubicBezTo>
                    <a:pt x="4577132" y="773126"/>
                    <a:pt x="4659435" y="727607"/>
                    <a:pt x="4636688" y="787243"/>
                  </a:cubicBezTo>
                  <a:cubicBezTo>
                    <a:pt x="4496338" y="875149"/>
                    <a:pt x="4287857" y="1087487"/>
                    <a:pt x="4102933" y="1008390"/>
                  </a:cubicBezTo>
                  <a:cubicBezTo>
                    <a:pt x="4267796" y="1007395"/>
                    <a:pt x="4402441" y="878503"/>
                    <a:pt x="4434243" y="805672"/>
                  </a:cubicBezTo>
                  <a:cubicBezTo>
                    <a:pt x="4415876" y="862433"/>
                    <a:pt x="4384478" y="785105"/>
                    <a:pt x="4379031" y="768814"/>
                  </a:cubicBezTo>
                  <a:cubicBezTo>
                    <a:pt x="4447641" y="616333"/>
                    <a:pt x="4695433" y="643313"/>
                    <a:pt x="4691900" y="418627"/>
                  </a:cubicBezTo>
                  <a:cubicBezTo>
                    <a:pt x="4650012" y="355748"/>
                    <a:pt x="4620603" y="502700"/>
                    <a:pt x="4581475" y="437056"/>
                  </a:cubicBezTo>
                  <a:cubicBezTo>
                    <a:pt x="4607646" y="401820"/>
                    <a:pt x="4651374" y="384202"/>
                    <a:pt x="4655092" y="326482"/>
                  </a:cubicBezTo>
                  <a:cubicBezTo>
                    <a:pt x="4595095" y="251403"/>
                    <a:pt x="4538079" y="173338"/>
                    <a:pt x="4507859" y="68477"/>
                  </a:cubicBezTo>
                  <a:cubicBezTo>
                    <a:pt x="4399974" y="58378"/>
                    <a:pt x="4245012" y="44704"/>
                    <a:pt x="4139777" y="123764"/>
                  </a:cubicBezTo>
                  <a:cubicBezTo>
                    <a:pt x="4115410" y="169947"/>
                    <a:pt x="4225467" y="168509"/>
                    <a:pt x="4158182" y="197480"/>
                  </a:cubicBezTo>
                  <a:cubicBezTo>
                    <a:pt x="4126416" y="154430"/>
                    <a:pt x="4057254" y="162059"/>
                    <a:pt x="4102933" y="86906"/>
                  </a:cubicBezTo>
                  <a:cubicBezTo>
                    <a:pt x="3947602" y="118530"/>
                    <a:pt x="3938290" y="155314"/>
                    <a:pt x="3790063" y="160622"/>
                  </a:cubicBezTo>
                  <a:cubicBezTo>
                    <a:pt x="3855619" y="211707"/>
                    <a:pt x="3961405" y="222469"/>
                    <a:pt x="3992508" y="308053"/>
                  </a:cubicBezTo>
                  <a:cubicBezTo>
                    <a:pt x="3957319" y="316604"/>
                    <a:pt x="3913297" y="251255"/>
                    <a:pt x="3918892" y="326482"/>
                  </a:cubicBezTo>
                  <a:cubicBezTo>
                    <a:pt x="3905751" y="376499"/>
                    <a:pt x="4005685" y="313324"/>
                    <a:pt x="3992508" y="363340"/>
                  </a:cubicBezTo>
                  <a:cubicBezTo>
                    <a:pt x="3949590" y="406353"/>
                    <a:pt x="3947381" y="490168"/>
                    <a:pt x="3882084" y="510772"/>
                  </a:cubicBezTo>
                  <a:cubicBezTo>
                    <a:pt x="3881163" y="430569"/>
                    <a:pt x="3909727" y="426036"/>
                    <a:pt x="3863680" y="381769"/>
                  </a:cubicBezTo>
                  <a:lnTo>
                    <a:pt x="3918892" y="381769"/>
                  </a:lnTo>
                  <a:cubicBezTo>
                    <a:pt x="3857201" y="302267"/>
                    <a:pt x="3832687" y="185501"/>
                    <a:pt x="3716447" y="160622"/>
                  </a:cubicBezTo>
                  <a:cubicBezTo>
                    <a:pt x="3488789" y="258258"/>
                    <a:pt x="3278393" y="373144"/>
                    <a:pt x="3072268" y="492343"/>
                  </a:cubicBezTo>
                  <a:cubicBezTo>
                    <a:pt x="3043668" y="557839"/>
                    <a:pt x="3134768" y="503474"/>
                    <a:pt x="3127480" y="547630"/>
                  </a:cubicBezTo>
                  <a:cubicBezTo>
                    <a:pt x="3075801" y="569597"/>
                    <a:pt x="3058428" y="625916"/>
                    <a:pt x="2998651" y="639774"/>
                  </a:cubicBezTo>
                  <a:cubicBezTo>
                    <a:pt x="2996516" y="576231"/>
                    <a:pt x="3074402" y="592781"/>
                    <a:pt x="3072268" y="529201"/>
                  </a:cubicBezTo>
                  <a:cubicBezTo>
                    <a:pt x="3011829" y="536278"/>
                    <a:pt x="2991106" y="583124"/>
                    <a:pt x="2943439" y="602917"/>
                  </a:cubicBezTo>
                  <a:cubicBezTo>
                    <a:pt x="2974652" y="664617"/>
                    <a:pt x="2945022" y="679102"/>
                    <a:pt x="2906631" y="713490"/>
                  </a:cubicBezTo>
                  <a:cubicBezTo>
                    <a:pt x="2877626" y="711832"/>
                    <a:pt x="2892202" y="666533"/>
                    <a:pt x="2851419" y="676632"/>
                  </a:cubicBezTo>
                  <a:cubicBezTo>
                    <a:pt x="2766134" y="800143"/>
                    <a:pt x="2634324" y="877029"/>
                    <a:pt x="2593725" y="1045248"/>
                  </a:cubicBezTo>
                  <a:cubicBezTo>
                    <a:pt x="2588130" y="1087745"/>
                    <a:pt x="2646913" y="1065741"/>
                    <a:pt x="2648937" y="1100535"/>
                  </a:cubicBezTo>
                  <a:cubicBezTo>
                    <a:pt x="2648606" y="1154274"/>
                    <a:pt x="2555886" y="1209524"/>
                    <a:pt x="2630533" y="1229538"/>
                  </a:cubicBezTo>
                  <a:cubicBezTo>
                    <a:pt x="2638557" y="1188404"/>
                    <a:pt x="2663108" y="1163857"/>
                    <a:pt x="2704149" y="1155822"/>
                  </a:cubicBezTo>
                  <a:cubicBezTo>
                    <a:pt x="2687806" y="1243875"/>
                    <a:pt x="2631343" y="1291791"/>
                    <a:pt x="2593725" y="1358540"/>
                  </a:cubicBezTo>
                  <a:cubicBezTo>
                    <a:pt x="2730393" y="1249662"/>
                    <a:pt x="2813764" y="1087414"/>
                    <a:pt x="2925035" y="953103"/>
                  </a:cubicBezTo>
                  <a:cubicBezTo>
                    <a:pt x="2891981" y="955462"/>
                    <a:pt x="2881969" y="934785"/>
                    <a:pt x="2888227" y="897817"/>
                  </a:cubicBezTo>
                  <a:cubicBezTo>
                    <a:pt x="2996111" y="913702"/>
                    <a:pt x="3049999" y="875481"/>
                    <a:pt x="3090672" y="824101"/>
                  </a:cubicBezTo>
                  <a:cubicBezTo>
                    <a:pt x="3113419" y="764465"/>
                    <a:pt x="3031116" y="809984"/>
                    <a:pt x="3053863" y="750348"/>
                  </a:cubicBezTo>
                  <a:cubicBezTo>
                    <a:pt x="3263854" y="827234"/>
                    <a:pt x="3330918" y="531744"/>
                    <a:pt x="3532406" y="602917"/>
                  </a:cubicBezTo>
                  <a:cubicBezTo>
                    <a:pt x="3533179" y="659014"/>
                    <a:pt x="3493500" y="674568"/>
                    <a:pt x="3477194" y="713490"/>
                  </a:cubicBezTo>
                  <a:cubicBezTo>
                    <a:pt x="3558135" y="702433"/>
                    <a:pt x="3582208" y="634393"/>
                    <a:pt x="3606023" y="566059"/>
                  </a:cubicBezTo>
                  <a:cubicBezTo>
                    <a:pt x="3666020" y="561267"/>
                    <a:pt x="3694583" y="587952"/>
                    <a:pt x="3698043" y="639774"/>
                  </a:cubicBezTo>
                  <a:cubicBezTo>
                    <a:pt x="3505499" y="840208"/>
                    <a:pt x="3259253" y="1084981"/>
                    <a:pt x="3072268" y="1229538"/>
                  </a:cubicBezTo>
                  <a:cubicBezTo>
                    <a:pt x="3119787" y="1129690"/>
                    <a:pt x="3207648" y="1070238"/>
                    <a:pt x="3293116" y="1008390"/>
                  </a:cubicBezTo>
                  <a:cubicBezTo>
                    <a:pt x="3237058" y="885911"/>
                    <a:pt x="3352672" y="769072"/>
                    <a:pt x="3440349" y="787243"/>
                  </a:cubicBezTo>
                  <a:cubicBezTo>
                    <a:pt x="3407332" y="789602"/>
                    <a:pt x="3397284" y="768925"/>
                    <a:pt x="3403541" y="731919"/>
                  </a:cubicBezTo>
                  <a:cubicBezTo>
                    <a:pt x="3281595" y="738812"/>
                    <a:pt x="3278725" y="864939"/>
                    <a:pt x="3201096" y="916246"/>
                  </a:cubicBezTo>
                  <a:cubicBezTo>
                    <a:pt x="3144816" y="902866"/>
                    <a:pt x="3146951" y="948017"/>
                    <a:pt x="3090672" y="934674"/>
                  </a:cubicBezTo>
                  <a:cubicBezTo>
                    <a:pt x="2960960" y="1081221"/>
                    <a:pt x="2842032" y="1238568"/>
                    <a:pt x="2740994" y="1413827"/>
                  </a:cubicBezTo>
                  <a:cubicBezTo>
                    <a:pt x="2691082" y="1417918"/>
                    <a:pt x="2633698" y="1508589"/>
                    <a:pt x="2704149" y="1524438"/>
                  </a:cubicBezTo>
                  <a:cubicBezTo>
                    <a:pt x="2756748" y="1423484"/>
                    <a:pt x="2803053" y="1316264"/>
                    <a:pt x="2961843" y="1321682"/>
                  </a:cubicBezTo>
                  <a:cubicBezTo>
                    <a:pt x="3019705" y="1287920"/>
                    <a:pt x="2899932" y="1259319"/>
                    <a:pt x="2961843" y="1229538"/>
                  </a:cubicBezTo>
                  <a:cubicBezTo>
                    <a:pt x="3003105" y="1237352"/>
                    <a:pt x="3020515" y="1269086"/>
                    <a:pt x="3053863" y="1284824"/>
                  </a:cubicBezTo>
                  <a:cubicBezTo>
                    <a:pt x="3015509" y="1321535"/>
                    <a:pt x="3053238" y="1363553"/>
                    <a:pt x="3090672" y="1376969"/>
                  </a:cubicBezTo>
                  <a:cubicBezTo>
                    <a:pt x="3118903" y="1318992"/>
                    <a:pt x="3226825" y="1335615"/>
                    <a:pt x="3219500" y="1413827"/>
                  </a:cubicBezTo>
                  <a:cubicBezTo>
                    <a:pt x="3063213" y="1423373"/>
                    <a:pt x="2981609" y="1605377"/>
                    <a:pt x="2851419" y="1579724"/>
                  </a:cubicBezTo>
                  <a:cubicBezTo>
                    <a:pt x="2901772" y="1501143"/>
                    <a:pt x="2985106" y="1455550"/>
                    <a:pt x="3035459" y="1376969"/>
                  </a:cubicBezTo>
                  <a:cubicBezTo>
                    <a:pt x="2897208" y="1404428"/>
                    <a:pt x="2869639" y="1542682"/>
                    <a:pt x="2777802" y="1616582"/>
                  </a:cubicBezTo>
                  <a:cubicBezTo>
                    <a:pt x="2812071" y="1634200"/>
                    <a:pt x="2839309" y="1561369"/>
                    <a:pt x="2851419" y="1616582"/>
                  </a:cubicBezTo>
                  <a:cubicBezTo>
                    <a:pt x="2822856" y="1674007"/>
                    <a:pt x="2762196" y="1699255"/>
                    <a:pt x="2722553" y="1745585"/>
                  </a:cubicBezTo>
                  <a:cubicBezTo>
                    <a:pt x="2692186" y="1745290"/>
                    <a:pt x="2712284" y="1694463"/>
                    <a:pt x="2685745" y="1690298"/>
                  </a:cubicBezTo>
                  <a:cubicBezTo>
                    <a:pt x="2634950" y="1739503"/>
                    <a:pt x="2707499" y="1730363"/>
                    <a:pt x="2704149" y="1782443"/>
                  </a:cubicBezTo>
                  <a:cubicBezTo>
                    <a:pt x="2516280" y="2008640"/>
                    <a:pt x="2225238" y="2277186"/>
                    <a:pt x="2280856" y="2630211"/>
                  </a:cubicBezTo>
                  <a:cubicBezTo>
                    <a:pt x="2228846" y="2645433"/>
                    <a:pt x="2233152" y="2604263"/>
                    <a:pt x="2188835" y="2611782"/>
                  </a:cubicBezTo>
                  <a:cubicBezTo>
                    <a:pt x="2182320" y="2739384"/>
                    <a:pt x="2254832" y="2771746"/>
                    <a:pt x="2188835" y="2869824"/>
                  </a:cubicBezTo>
                  <a:cubicBezTo>
                    <a:pt x="2289469" y="2898315"/>
                    <a:pt x="2408285" y="3005941"/>
                    <a:pt x="2372876" y="3109401"/>
                  </a:cubicBezTo>
                  <a:cubicBezTo>
                    <a:pt x="2292560" y="3097680"/>
                    <a:pt x="2283138" y="3014971"/>
                    <a:pt x="2244047" y="2961969"/>
                  </a:cubicBezTo>
                  <a:cubicBezTo>
                    <a:pt x="2031701" y="3008299"/>
                    <a:pt x="2120004" y="3131884"/>
                    <a:pt x="2115219" y="3275261"/>
                  </a:cubicBezTo>
                  <a:cubicBezTo>
                    <a:pt x="2114630" y="3291516"/>
                    <a:pt x="2081723" y="3331838"/>
                    <a:pt x="2078411" y="3348977"/>
                  </a:cubicBezTo>
                  <a:cubicBezTo>
                    <a:pt x="2021947" y="3640375"/>
                    <a:pt x="2313541" y="4124541"/>
                    <a:pt x="2501704" y="4215174"/>
                  </a:cubicBezTo>
                  <a:cubicBezTo>
                    <a:pt x="2505753" y="4200800"/>
                    <a:pt x="2517127" y="4193760"/>
                    <a:pt x="2538513" y="4196745"/>
                  </a:cubicBezTo>
                  <a:cubicBezTo>
                    <a:pt x="2565309" y="4097229"/>
                    <a:pt x="2431290" y="3966162"/>
                    <a:pt x="2556917" y="3938740"/>
                  </a:cubicBezTo>
                  <a:cubicBezTo>
                    <a:pt x="2578339" y="4433373"/>
                    <a:pt x="2827015" y="4719390"/>
                    <a:pt x="3053937" y="4952332"/>
                  </a:cubicBezTo>
                  <a:close/>
                  <a:moveTo>
                    <a:pt x="6311716" y="1506009"/>
                  </a:moveTo>
                  <a:cubicBezTo>
                    <a:pt x="6391553" y="1585769"/>
                    <a:pt x="6387872" y="1749160"/>
                    <a:pt x="6495757" y="1800872"/>
                  </a:cubicBezTo>
                  <a:cubicBezTo>
                    <a:pt x="6427294" y="1721406"/>
                    <a:pt x="6396743" y="1506819"/>
                    <a:pt x="6311716" y="1506009"/>
                  </a:cubicBezTo>
                  <a:close/>
                  <a:moveTo>
                    <a:pt x="6127675" y="1174251"/>
                  </a:moveTo>
                  <a:lnTo>
                    <a:pt x="6054022" y="1174251"/>
                  </a:lnTo>
                  <a:cubicBezTo>
                    <a:pt x="6084757" y="1240706"/>
                    <a:pt x="6195992" y="1385004"/>
                    <a:pt x="6238100" y="1321682"/>
                  </a:cubicBezTo>
                  <a:cubicBezTo>
                    <a:pt x="6190617" y="1283018"/>
                    <a:pt x="6137613" y="1250031"/>
                    <a:pt x="6127675" y="1174251"/>
                  </a:cubicBezTo>
                  <a:close/>
                  <a:moveTo>
                    <a:pt x="5924862" y="1155822"/>
                  </a:moveTo>
                  <a:cubicBezTo>
                    <a:pt x="5937120" y="1199904"/>
                    <a:pt x="5988541" y="1299494"/>
                    <a:pt x="6035287" y="1247967"/>
                  </a:cubicBezTo>
                  <a:cubicBezTo>
                    <a:pt x="5995534" y="1220360"/>
                    <a:pt x="5992590" y="1155748"/>
                    <a:pt x="5924862" y="1155822"/>
                  </a:cubicBezTo>
                  <a:close/>
                  <a:moveTo>
                    <a:pt x="5722417" y="5228619"/>
                  </a:moveTo>
                  <a:cubicBezTo>
                    <a:pt x="5768097" y="5299607"/>
                    <a:pt x="5894569" y="5289692"/>
                    <a:pt x="5924862" y="5376050"/>
                  </a:cubicBezTo>
                  <a:cubicBezTo>
                    <a:pt x="5926556" y="5347007"/>
                    <a:pt x="5971793" y="5361602"/>
                    <a:pt x="5961670" y="5320764"/>
                  </a:cubicBezTo>
                  <a:cubicBezTo>
                    <a:pt x="5870018" y="5314129"/>
                    <a:pt x="5797506" y="5191024"/>
                    <a:pt x="5722417" y="5228619"/>
                  </a:cubicBezTo>
                  <a:close/>
                  <a:moveTo>
                    <a:pt x="4765406" y="141861"/>
                  </a:moveTo>
                  <a:cubicBezTo>
                    <a:pt x="4804680" y="152513"/>
                    <a:pt x="4865634" y="205294"/>
                    <a:pt x="4875830" y="141861"/>
                  </a:cubicBezTo>
                  <a:cubicBezTo>
                    <a:pt x="4834237" y="119599"/>
                    <a:pt x="4794852" y="88565"/>
                    <a:pt x="4765406" y="141861"/>
                  </a:cubicBezTo>
                  <a:close/>
                  <a:moveTo>
                    <a:pt x="2428088" y="1376637"/>
                  </a:moveTo>
                  <a:cubicBezTo>
                    <a:pt x="2454664" y="1347962"/>
                    <a:pt x="2502220" y="1340296"/>
                    <a:pt x="2483300" y="1266064"/>
                  </a:cubicBezTo>
                  <a:cubicBezTo>
                    <a:pt x="2440713" y="1267907"/>
                    <a:pt x="2382152" y="1347114"/>
                    <a:pt x="2428088" y="1376637"/>
                  </a:cubicBezTo>
                  <a:close/>
                  <a:moveTo>
                    <a:pt x="2428088" y="1966401"/>
                  </a:moveTo>
                  <a:cubicBezTo>
                    <a:pt x="2436407" y="1913325"/>
                    <a:pt x="2493238" y="1908792"/>
                    <a:pt x="2483300" y="1837398"/>
                  </a:cubicBezTo>
                  <a:cubicBezTo>
                    <a:pt x="2443621" y="1858001"/>
                    <a:pt x="2355134" y="1945355"/>
                    <a:pt x="2428088" y="1966401"/>
                  </a:cubicBezTo>
                  <a:close/>
                  <a:moveTo>
                    <a:pt x="2317664" y="1634680"/>
                  </a:moveTo>
                  <a:cubicBezTo>
                    <a:pt x="2327786" y="1571100"/>
                    <a:pt x="2383403" y="1553039"/>
                    <a:pt x="2372876" y="1468819"/>
                  </a:cubicBezTo>
                  <a:cubicBezTo>
                    <a:pt x="2309051" y="1484963"/>
                    <a:pt x="2254464" y="1598964"/>
                    <a:pt x="2317664" y="163468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ihandform 46">
              <a:extLst>
                <a:ext uri="{FF2B5EF4-FFF2-40B4-BE49-F238E27FC236}">
                  <a16:creationId xmlns:a16="http://schemas.microsoft.com/office/drawing/2014/main" id="{A56260E5-5A7F-8148-9E05-CD0333D7C389}"/>
                </a:ext>
              </a:extLst>
            </p:cNvPr>
            <p:cNvSpPr/>
            <p:nvPr/>
          </p:nvSpPr>
          <p:spPr>
            <a:xfrm>
              <a:off x="8145992" y="4067089"/>
              <a:ext cx="4774008" cy="5514102"/>
            </a:xfrm>
            <a:custGeom>
              <a:avLst/>
              <a:gdLst>
                <a:gd name="connsiteX0" fmla="*/ 485638 w 4774008"/>
                <a:gd name="connsiteY0" fmla="*/ 3878067 h 5514102"/>
                <a:gd name="connsiteX1" fmla="*/ 467234 w 4774008"/>
                <a:gd name="connsiteY1" fmla="*/ 4136073 h 5514102"/>
                <a:gd name="connsiteX2" fmla="*/ 430426 w 4774008"/>
                <a:gd name="connsiteY2" fmla="*/ 4154502 h 5514102"/>
                <a:gd name="connsiteX3" fmla="*/ 7132 w 4774008"/>
                <a:gd name="connsiteY3" fmla="*/ 3288304 h 5514102"/>
                <a:gd name="connsiteX4" fmla="*/ 43940 w 4774008"/>
                <a:gd name="connsiteY4" fmla="*/ 3214589 h 5514102"/>
                <a:gd name="connsiteX5" fmla="*/ 172769 w 4774008"/>
                <a:gd name="connsiteY5" fmla="*/ 2901297 h 5514102"/>
                <a:gd name="connsiteX6" fmla="*/ 301597 w 4774008"/>
                <a:gd name="connsiteY6" fmla="*/ 3048728 h 5514102"/>
                <a:gd name="connsiteX7" fmla="*/ 117557 w 4774008"/>
                <a:gd name="connsiteY7" fmla="*/ 2809152 h 5514102"/>
                <a:gd name="connsiteX8" fmla="*/ 117557 w 4774008"/>
                <a:gd name="connsiteY8" fmla="*/ 2551110 h 5514102"/>
                <a:gd name="connsiteX9" fmla="*/ 209577 w 4774008"/>
                <a:gd name="connsiteY9" fmla="*/ 2569539 h 5514102"/>
                <a:gd name="connsiteX10" fmla="*/ 632871 w 4774008"/>
                <a:gd name="connsiteY10" fmla="*/ 1721770 h 5514102"/>
                <a:gd name="connsiteX11" fmla="*/ 614467 w 4774008"/>
                <a:gd name="connsiteY11" fmla="*/ 1629625 h 5514102"/>
                <a:gd name="connsiteX12" fmla="*/ 651275 w 4774008"/>
                <a:gd name="connsiteY12" fmla="*/ 1684912 h 5514102"/>
                <a:gd name="connsiteX13" fmla="*/ 780140 w 4774008"/>
                <a:gd name="connsiteY13" fmla="*/ 1555910 h 5514102"/>
                <a:gd name="connsiteX14" fmla="*/ 706524 w 4774008"/>
                <a:gd name="connsiteY14" fmla="*/ 1555910 h 5514102"/>
                <a:gd name="connsiteX15" fmla="*/ 964181 w 4774008"/>
                <a:gd name="connsiteY15" fmla="*/ 1316296 h 5514102"/>
                <a:gd name="connsiteX16" fmla="*/ 780140 w 4774008"/>
                <a:gd name="connsiteY16" fmla="*/ 1519052 h 5514102"/>
                <a:gd name="connsiteX17" fmla="*/ 1148222 w 4774008"/>
                <a:gd name="connsiteY17" fmla="*/ 1353154 h 5514102"/>
                <a:gd name="connsiteX18" fmla="*/ 1019393 w 4774008"/>
                <a:gd name="connsiteY18" fmla="*/ 1316296 h 5514102"/>
                <a:gd name="connsiteX19" fmla="*/ 982585 w 4774008"/>
                <a:gd name="connsiteY19" fmla="*/ 1224152 h 5514102"/>
                <a:gd name="connsiteX20" fmla="*/ 890565 w 4774008"/>
                <a:gd name="connsiteY20" fmla="*/ 1168865 h 5514102"/>
                <a:gd name="connsiteX21" fmla="*/ 890565 w 4774008"/>
                <a:gd name="connsiteY21" fmla="*/ 1261010 h 5514102"/>
                <a:gd name="connsiteX22" fmla="*/ 632871 w 4774008"/>
                <a:gd name="connsiteY22" fmla="*/ 1463765 h 5514102"/>
                <a:gd name="connsiteX23" fmla="*/ 669716 w 4774008"/>
                <a:gd name="connsiteY23" fmla="*/ 1353154 h 5514102"/>
                <a:gd name="connsiteX24" fmla="*/ 1019393 w 4774008"/>
                <a:gd name="connsiteY24" fmla="*/ 874002 h 5514102"/>
                <a:gd name="connsiteX25" fmla="*/ 1129818 w 4774008"/>
                <a:gd name="connsiteY25" fmla="*/ 855573 h 5514102"/>
                <a:gd name="connsiteX26" fmla="*/ 1332262 w 4774008"/>
                <a:gd name="connsiteY26" fmla="*/ 671247 h 5514102"/>
                <a:gd name="connsiteX27" fmla="*/ 1369071 w 4774008"/>
                <a:gd name="connsiteY27" fmla="*/ 726570 h 5514102"/>
                <a:gd name="connsiteX28" fmla="*/ 1221838 w 4774008"/>
                <a:gd name="connsiteY28" fmla="*/ 947718 h 5514102"/>
                <a:gd name="connsiteX29" fmla="*/ 1000989 w 4774008"/>
                <a:gd name="connsiteY29" fmla="*/ 1168865 h 5514102"/>
                <a:gd name="connsiteX30" fmla="*/ 1626764 w 4774008"/>
                <a:gd name="connsiteY30" fmla="*/ 579102 h 5514102"/>
                <a:gd name="connsiteX31" fmla="*/ 1534744 w 4774008"/>
                <a:gd name="connsiteY31" fmla="*/ 505386 h 5514102"/>
                <a:gd name="connsiteX32" fmla="*/ 1405915 w 4774008"/>
                <a:gd name="connsiteY32" fmla="*/ 652818 h 5514102"/>
                <a:gd name="connsiteX33" fmla="*/ 1461128 w 4774008"/>
                <a:gd name="connsiteY33" fmla="*/ 542244 h 5514102"/>
                <a:gd name="connsiteX34" fmla="*/ 982585 w 4774008"/>
                <a:gd name="connsiteY34" fmla="*/ 689675 h 5514102"/>
                <a:gd name="connsiteX35" fmla="*/ 1019393 w 4774008"/>
                <a:gd name="connsiteY35" fmla="*/ 763428 h 5514102"/>
                <a:gd name="connsiteX36" fmla="*/ 816948 w 4774008"/>
                <a:gd name="connsiteY36" fmla="*/ 837144 h 5514102"/>
                <a:gd name="connsiteX37" fmla="*/ 853756 w 4774008"/>
                <a:gd name="connsiteY37" fmla="*/ 892431 h 5514102"/>
                <a:gd name="connsiteX38" fmla="*/ 522446 w 4774008"/>
                <a:gd name="connsiteY38" fmla="*/ 1297868 h 5514102"/>
                <a:gd name="connsiteX39" fmla="*/ 632871 w 4774008"/>
                <a:gd name="connsiteY39" fmla="*/ 1095149 h 5514102"/>
                <a:gd name="connsiteX40" fmla="*/ 559254 w 4774008"/>
                <a:gd name="connsiteY40" fmla="*/ 1168865 h 5514102"/>
                <a:gd name="connsiteX41" fmla="*/ 577658 w 4774008"/>
                <a:gd name="connsiteY41" fmla="*/ 1039862 h 5514102"/>
                <a:gd name="connsiteX42" fmla="*/ 522446 w 4774008"/>
                <a:gd name="connsiteY42" fmla="*/ 984576 h 5514102"/>
                <a:gd name="connsiteX43" fmla="*/ 780140 w 4774008"/>
                <a:gd name="connsiteY43" fmla="*/ 615960 h 5514102"/>
                <a:gd name="connsiteX44" fmla="*/ 835352 w 4774008"/>
                <a:gd name="connsiteY44" fmla="*/ 652818 h 5514102"/>
                <a:gd name="connsiteX45" fmla="*/ 872160 w 4774008"/>
                <a:gd name="connsiteY45" fmla="*/ 542244 h 5514102"/>
                <a:gd name="connsiteX46" fmla="*/ 1000989 w 4774008"/>
                <a:gd name="connsiteY46" fmla="*/ 468528 h 5514102"/>
                <a:gd name="connsiteX47" fmla="*/ 927373 w 4774008"/>
                <a:gd name="connsiteY47" fmla="*/ 579102 h 5514102"/>
                <a:gd name="connsiteX48" fmla="*/ 1056201 w 4774008"/>
                <a:gd name="connsiteY48" fmla="*/ 486957 h 5514102"/>
                <a:gd name="connsiteX49" fmla="*/ 1000989 w 4774008"/>
                <a:gd name="connsiteY49" fmla="*/ 431670 h 5514102"/>
                <a:gd name="connsiteX50" fmla="*/ 1645168 w 4774008"/>
                <a:gd name="connsiteY50" fmla="*/ 99949 h 5514102"/>
                <a:gd name="connsiteX51" fmla="*/ 1847613 w 4774008"/>
                <a:gd name="connsiteY51" fmla="*/ 321097 h 5514102"/>
                <a:gd name="connsiteX52" fmla="*/ 1792401 w 4774008"/>
                <a:gd name="connsiteY52" fmla="*/ 321097 h 5514102"/>
                <a:gd name="connsiteX53" fmla="*/ 1810805 w 4774008"/>
                <a:gd name="connsiteY53" fmla="*/ 450099 h 5514102"/>
                <a:gd name="connsiteX54" fmla="*/ 1921230 w 4774008"/>
                <a:gd name="connsiteY54" fmla="*/ 302668 h 5514102"/>
                <a:gd name="connsiteX55" fmla="*/ 1847613 w 4774008"/>
                <a:gd name="connsiteY55" fmla="*/ 265810 h 5514102"/>
                <a:gd name="connsiteX56" fmla="*/ 1921230 w 4774008"/>
                <a:gd name="connsiteY56" fmla="*/ 247381 h 5514102"/>
                <a:gd name="connsiteX57" fmla="*/ 1718785 w 4774008"/>
                <a:gd name="connsiteY57" fmla="*/ 99949 h 5514102"/>
                <a:gd name="connsiteX58" fmla="*/ 2031654 w 4774008"/>
                <a:gd name="connsiteY58" fmla="*/ 26233 h 5514102"/>
                <a:gd name="connsiteX59" fmla="*/ 2086903 w 4774008"/>
                <a:gd name="connsiteY59" fmla="*/ 136807 h 5514102"/>
                <a:gd name="connsiteX60" fmla="*/ 2068499 w 4774008"/>
                <a:gd name="connsiteY60" fmla="*/ 63091 h 5514102"/>
                <a:gd name="connsiteX61" fmla="*/ 2436580 w 4774008"/>
                <a:gd name="connsiteY61" fmla="*/ 7804 h 5514102"/>
                <a:gd name="connsiteX62" fmla="*/ 2583813 w 4774008"/>
                <a:gd name="connsiteY62" fmla="*/ 265810 h 5514102"/>
                <a:gd name="connsiteX63" fmla="*/ 2510197 w 4774008"/>
                <a:gd name="connsiteY63" fmla="*/ 376383 h 5514102"/>
                <a:gd name="connsiteX64" fmla="*/ 2620621 w 4774008"/>
                <a:gd name="connsiteY64" fmla="*/ 357954 h 5514102"/>
                <a:gd name="connsiteX65" fmla="*/ 2307752 w 4774008"/>
                <a:gd name="connsiteY65" fmla="*/ 708141 h 5514102"/>
                <a:gd name="connsiteX66" fmla="*/ 2362964 w 4774008"/>
                <a:gd name="connsiteY66" fmla="*/ 744999 h 5514102"/>
                <a:gd name="connsiteX67" fmla="*/ 2031654 w 4774008"/>
                <a:gd name="connsiteY67" fmla="*/ 947718 h 5514102"/>
                <a:gd name="connsiteX68" fmla="*/ 2565409 w 4774008"/>
                <a:gd name="connsiteY68" fmla="*/ 726570 h 5514102"/>
                <a:gd name="connsiteX69" fmla="*/ 2528601 w 4774008"/>
                <a:gd name="connsiteY69" fmla="*/ 652818 h 5514102"/>
                <a:gd name="connsiteX70" fmla="*/ 2657430 w 4774008"/>
                <a:gd name="connsiteY70" fmla="*/ 579102 h 5514102"/>
                <a:gd name="connsiteX71" fmla="*/ 2620621 w 4774008"/>
                <a:gd name="connsiteY71" fmla="*/ 450099 h 5514102"/>
                <a:gd name="connsiteX72" fmla="*/ 2804662 w 4774008"/>
                <a:gd name="connsiteY72" fmla="*/ 689675 h 5514102"/>
                <a:gd name="connsiteX73" fmla="*/ 3099127 w 4774008"/>
                <a:gd name="connsiteY73" fmla="*/ 800286 h 5514102"/>
                <a:gd name="connsiteX74" fmla="*/ 3062319 w 4774008"/>
                <a:gd name="connsiteY74" fmla="*/ 689675 h 5514102"/>
                <a:gd name="connsiteX75" fmla="*/ 3191148 w 4774008"/>
                <a:gd name="connsiteY75" fmla="*/ 800286 h 5514102"/>
                <a:gd name="connsiteX76" fmla="*/ 3062319 w 4774008"/>
                <a:gd name="connsiteY76" fmla="*/ 615960 h 5514102"/>
                <a:gd name="connsiteX77" fmla="*/ 2841470 w 4774008"/>
                <a:gd name="connsiteY77" fmla="*/ 468528 h 5514102"/>
                <a:gd name="connsiteX78" fmla="*/ 2933491 w 4774008"/>
                <a:gd name="connsiteY78" fmla="*/ 505386 h 5514102"/>
                <a:gd name="connsiteX79" fmla="*/ 2823066 w 4774008"/>
                <a:gd name="connsiteY79" fmla="*/ 376383 h 5514102"/>
                <a:gd name="connsiteX80" fmla="*/ 2841470 w 4774008"/>
                <a:gd name="connsiteY80" fmla="*/ 468528 h 5514102"/>
                <a:gd name="connsiteX81" fmla="*/ 2675834 w 4774008"/>
                <a:gd name="connsiteY81" fmla="*/ 302668 h 5514102"/>
                <a:gd name="connsiteX82" fmla="*/ 2767854 w 4774008"/>
                <a:gd name="connsiteY82" fmla="*/ 339526 h 5514102"/>
                <a:gd name="connsiteX83" fmla="*/ 2657430 w 4774008"/>
                <a:gd name="connsiteY83" fmla="*/ 136807 h 5514102"/>
                <a:gd name="connsiteX84" fmla="*/ 2767854 w 4774008"/>
                <a:gd name="connsiteY84" fmla="*/ 173665 h 5514102"/>
                <a:gd name="connsiteX85" fmla="*/ 2933491 w 4774008"/>
                <a:gd name="connsiteY85" fmla="*/ 81520 h 5514102"/>
                <a:gd name="connsiteX86" fmla="*/ 2915087 w 4774008"/>
                <a:gd name="connsiteY86" fmla="*/ 192094 h 5514102"/>
                <a:gd name="connsiteX87" fmla="*/ 2804662 w 4774008"/>
                <a:gd name="connsiteY87" fmla="*/ 173665 h 5514102"/>
                <a:gd name="connsiteX88" fmla="*/ 2841470 w 4774008"/>
                <a:gd name="connsiteY88" fmla="*/ 247381 h 5514102"/>
                <a:gd name="connsiteX89" fmla="*/ 3117532 w 4774008"/>
                <a:gd name="connsiteY89" fmla="*/ 136807 h 5514102"/>
                <a:gd name="connsiteX90" fmla="*/ 3227956 w 4774008"/>
                <a:gd name="connsiteY90" fmla="*/ 173665 h 5514102"/>
                <a:gd name="connsiteX91" fmla="*/ 3191148 w 4774008"/>
                <a:gd name="connsiteY91" fmla="*/ 228952 h 5514102"/>
                <a:gd name="connsiteX92" fmla="*/ 3301572 w 4774008"/>
                <a:gd name="connsiteY92" fmla="*/ 284239 h 5514102"/>
                <a:gd name="connsiteX93" fmla="*/ 3301572 w 4774008"/>
                <a:gd name="connsiteY93" fmla="*/ 247381 h 5514102"/>
                <a:gd name="connsiteX94" fmla="*/ 3393629 w 4774008"/>
                <a:gd name="connsiteY94" fmla="*/ 265810 h 5514102"/>
                <a:gd name="connsiteX95" fmla="*/ 3467245 w 4774008"/>
                <a:gd name="connsiteY95" fmla="*/ 413241 h 5514102"/>
                <a:gd name="connsiteX96" fmla="*/ 3559266 w 4774008"/>
                <a:gd name="connsiteY96" fmla="*/ 357954 h 5514102"/>
                <a:gd name="connsiteX97" fmla="*/ 3596074 w 4774008"/>
                <a:gd name="connsiteY97" fmla="*/ 450099 h 5514102"/>
                <a:gd name="connsiteX98" fmla="*/ 3540862 w 4774008"/>
                <a:gd name="connsiteY98" fmla="*/ 431670 h 5514102"/>
                <a:gd name="connsiteX99" fmla="*/ 3577670 w 4774008"/>
                <a:gd name="connsiteY99" fmla="*/ 468528 h 5514102"/>
                <a:gd name="connsiteX100" fmla="*/ 3504054 w 4774008"/>
                <a:gd name="connsiteY100" fmla="*/ 505386 h 5514102"/>
                <a:gd name="connsiteX101" fmla="*/ 3540862 w 4774008"/>
                <a:gd name="connsiteY101" fmla="*/ 579102 h 5514102"/>
                <a:gd name="connsiteX102" fmla="*/ 3651286 w 4774008"/>
                <a:gd name="connsiteY102" fmla="*/ 523815 h 5514102"/>
                <a:gd name="connsiteX103" fmla="*/ 3743307 w 4774008"/>
                <a:gd name="connsiteY103" fmla="*/ 597531 h 5514102"/>
                <a:gd name="connsiteX104" fmla="*/ 3632882 w 4774008"/>
                <a:gd name="connsiteY104" fmla="*/ 597531 h 5514102"/>
                <a:gd name="connsiteX105" fmla="*/ 3651286 w 4774008"/>
                <a:gd name="connsiteY105" fmla="*/ 726570 h 5514102"/>
                <a:gd name="connsiteX106" fmla="*/ 3375225 w 4774008"/>
                <a:gd name="connsiteY106" fmla="*/ 505386 h 5514102"/>
                <a:gd name="connsiteX107" fmla="*/ 3504054 w 4774008"/>
                <a:gd name="connsiteY107" fmla="*/ 726570 h 5514102"/>
                <a:gd name="connsiteX108" fmla="*/ 3356821 w 4774008"/>
                <a:gd name="connsiteY108" fmla="*/ 542244 h 5514102"/>
                <a:gd name="connsiteX109" fmla="*/ 3301572 w 4774008"/>
                <a:gd name="connsiteY109" fmla="*/ 560673 h 5514102"/>
                <a:gd name="connsiteX110" fmla="*/ 3614478 w 4774008"/>
                <a:gd name="connsiteY110" fmla="*/ 837144 h 5514102"/>
                <a:gd name="connsiteX111" fmla="*/ 3522458 w 4774008"/>
                <a:gd name="connsiteY111" fmla="*/ 763428 h 5514102"/>
                <a:gd name="connsiteX112" fmla="*/ 3761711 w 4774008"/>
                <a:gd name="connsiteY112" fmla="*/ 910860 h 5514102"/>
                <a:gd name="connsiteX113" fmla="*/ 3651286 w 4774008"/>
                <a:gd name="connsiteY113" fmla="*/ 726570 h 5514102"/>
                <a:gd name="connsiteX114" fmla="*/ 3816923 w 4774008"/>
                <a:gd name="connsiteY114" fmla="*/ 818715 h 5514102"/>
                <a:gd name="connsiteX115" fmla="*/ 3761711 w 4774008"/>
                <a:gd name="connsiteY115" fmla="*/ 652818 h 5514102"/>
                <a:gd name="connsiteX116" fmla="*/ 3908943 w 4774008"/>
                <a:gd name="connsiteY116" fmla="*/ 855573 h 5514102"/>
                <a:gd name="connsiteX117" fmla="*/ 4056213 w 4774008"/>
                <a:gd name="connsiteY117" fmla="*/ 910860 h 5514102"/>
                <a:gd name="connsiteX118" fmla="*/ 3982560 w 4774008"/>
                <a:gd name="connsiteY118" fmla="*/ 781857 h 5514102"/>
                <a:gd name="connsiteX119" fmla="*/ 4166637 w 4774008"/>
                <a:gd name="connsiteY119" fmla="*/ 1095149 h 5514102"/>
                <a:gd name="connsiteX120" fmla="*/ 4093021 w 4774008"/>
                <a:gd name="connsiteY120" fmla="*/ 1021433 h 5514102"/>
                <a:gd name="connsiteX121" fmla="*/ 3816923 w 4774008"/>
                <a:gd name="connsiteY121" fmla="*/ 984576 h 5514102"/>
                <a:gd name="connsiteX122" fmla="*/ 3724903 w 4774008"/>
                <a:gd name="connsiteY122" fmla="*/ 1021433 h 5514102"/>
                <a:gd name="connsiteX123" fmla="*/ 3964155 w 4774008"/>
                <a:gd name="connsiteY123" fmla="*/ 1408478 h 5514102"/>
                <a:gd name="connsiteX124" fmla="*/ 4037809 w 4774008"/>
                <a:gd name="connsiteY124" fmla="*/ 1353154 h 5514102"/>
                <a:gd name="connsiteX125" fmla="*/ 4277062 w 4774008"/>
                <a:gd name="connsiteY125" fmla="*/ 1703341 h 5514102"/>
                <a:gd name="connsiteX126" fmla="*/ 4553123 w 4774008"/>
                <a:gd name="connsiteY126" fmla="*/ 2422107 h 5514102"/>
                <a:gd name="connsiteX127" fmla="*/ 4461103 w 4774008"/>
                <a:gd name="connsiteY127" fmla="*/ 2440536 h 5514102"/>
                <a:gd name="connsiteX128" fmla="*/ 4461103 w 4774008"/>
                <a:gd name="connsiteY128" fmla="*/ 2495823 h 5514102"/>
                <a:gd name="connsiteX129" fmla="*/ 4608335 w 4774008"/>
                <a:gd name="connsiteY129" fmla="*/ 2587968 h 5514102"/>
                <a:gd name="connsiteX130" fmla="*/ 4571527 w 4774008"/>
                <a:gd name="connsiteY130" fmla="*/ 2624825 h 5514102"/>
                <a:gd name="connsiteX131" fmla="*/ 4516315 w 4774008"/>
                <a:gd name="connsiteY131" fmla="*/ 2587968 h 5514102"/>
                <a:gd name="connsiteX132" fmla="*/ 4479507 w 4774008"/>
                <a:gd name="connsiteY132" fmla="*/ 2606397 h 5514102"/>
                <a:gd name="connsiteX133" fmla="*/ 4571527 w 4774008"/>
                <a:gd name="connsiteY133" fmla="*/ 2753828 h 5514102"/>
                <a:gd name="connsiteX134" fmla="*/ 4442699 w 4774008"/>
                <a:gd name="connsiteY134" fmla="*/ 2882868 h 5514102"/>
                <a:gd name="connsiteX135" fmla="*/ 4461103 w 4774008"/>
                <a:gd name="connsiteY135" fmla="*/ 3011870 h 5514102"/>
                <a:gd name="connsiteX136" fmla="*/ 4589931 w 4774008"/>
                <a:gd name="connsiteY136" fmla="*/ 2864439 h 5514102"/>
                <a:gd name="connsiteX137" fmla="*/ 4700356 w 4774008"/>
                <a:gd name="connsiteY137" fmla="*/ 2993441 h 5514102"/>
                <a:gd name="connsiteX138" fmla="*/ 4442699 w 4774008"/>
                <a:gd name="connsiteY138" fmla="*/ 3288304 h 5514102"/>
                <a:gd name="connsiteX139" fmla="*/ 4608335 w 4774008"/>
                <a:gd name="connsiteY139" fmla="*/ 3288304 h 5514102"/>
                <a:gd name="connsiteX140" fmla="*/ 4608335 w 4774008"/>
                <a:gd name="connsiteY140" fmla="*/ 3214589 h 5514102"/>
                <a:gd name="connsiteX141" fmla="*/ 4553123 w 4774008"/>
                <a:gd name="connsiteY141" fmla="*/ 3196160 h 5514102"/>
                <a:gd name="connsiteX142" fmla="*/ 4626739 w 4774008"/>
                <a:gd name="connsiteY142" fmla="*/ 3085586 h 5514102"/>
                <a:gd name="connsiteX143" fmla="*/ 4774008 w 4774008"/>
                <a:gd name="connsiteY143" fmla="*/ 3140873 h 5514102"/>
                <a:gd name="connsiteX144" fmla="*/ 4774008 w 4774008"/>
                <a:gd name="connsiteY144" fmla="*/ 3362020 h 5514102"/>
                <a:gd name="connsiteX145" fmla="*/ 4700356 w 4774008"/>
                <a:gd name="connsiteY145" fmla="*/ 3398878 h 5514102"/>
                <a:gd name="connsiteX146" fmla="*/ 4774008 w 4774008"/>
                <a:gd name="connsiteY146" fmla="*/ 3417307 h 5514102"/>
                <a:gd name="connsiteX147" fmla="*/ 4589931 w 4774008"/>
                <a:gd name="connsiteY147" fmla="*/ 3878067 h 5514102"/>
                <a:gd name="connsiteX148" fmla="*/ 4497911 w 4774008"/>
                <a:gd name="connsiteY148" fmla="*/ 3878067 h 5514102"/>
                <a:gd name="connsiteX149" fmla="*/ 4571527 w 4774008"/>
                <a:gd name="connsiteY149" fmla="*/ 3896496 h 5514102"/>
                <a:gd name="connsiteX150" fmla="*/ 4332274 w 4774008"/>
                <a:gd name="connsiteY150" fmla="*/ 4099215 h 5514102"/>
                <a:gd name="connsiteX151" fmla="*/ 4387486 w 4774008"/>
                <a:gd name="connsiteY151" fmla="*/ 3878067 h 5514102"/>
                <a:gd name="connsiteX152" fmla="*/ 4332274 w 4774008"/>
                <a:gd name="connsiteY152" fmla="*/ 3859639 h 5514102"/>
                <a:gd name="connsiteX153" fmla="*/ 4129829 w 4774008"/>
                <a:gd name="connsiteY153" fmla="*/ 4412544 h 5514102"/>
                <a:gd name="connsiteX154" fmla="*/ 3835327 w 4774008"/>
                <a:gd name="connsiteY154" fmla="*/ 4910162 h 5514102"/>
                <a:gd name="connsiteX155" fmla="*/ 3780115 w 4774008"/>
                <a:gd name="connsiteY155" fmla="*/ 4891696 h 5514102"/>
                <a:gd name="connsiteX156" fmla="*/ 3596074 w 4774008"/>
                <a:gd name="connsiteY156" fmla="*/ 5039165 h 5514102"/>
                <a:gd name="connsiteX157" fmla="*/ 3375225 w 4774008"/>
                <a:gd name="connsiteY157" fmla="*/ 5186596 h 5514102"/>
                <a:gd name="connsiteX158" fmla="*/ 2859874 w 4774008"/>
                <a:gd name="connsiteY158" fmla="*/ 5444602 h 5514102"/>
                <a:gd name="connsiteX159" fmla="*/ 1589956 w 4774008"/>
                <a:gd name="connsiteY159" fmla="*/ 5260312 h 5514102"/>
                <a:gd name="connsiteX160" fmla="*/ 982585 w 4774008"/>
                <a:gd name="connsiteY160" fmla="*/ 4891696 h 5514102"/>
                <a:gd name="connsiteX161" fmla="*/ 485748 w 4774008"/>
                <a:gd name="connsiteY161" fmla="*/ 3878104 h 5514102"/>
                <a:gd name="connsiteX162" fmla="*/ 1111413 w 4774008"/>
                <a:gd name="connsiteY162" fmla="*/ 1242544 h 5514102"/>
                <a:gd name="connsiteX163" fmla="*/ 1221838 w 4774008"/>
                <a:gd name="connsiteY163" fmla="*/ 1316260 h 5514102"/>
                <a:gd name="connsiteX164" fmla="*/ 1994846 w 4774008"/>
                <a:gd name="connsiteY164" fmla="*/ 873965 h 5514102"/>
                <a:gd name="connsiteX165" fmla="*/ 2252540 w 4774008"/>
                <a:gd name="connsiteY165" fmla="*/ 652781 h 5514102"/>
                <a:gd name="connsiteX166" fmla="*/ 2215732 w 4774008"/>
                <a:gd name="connsiteY166" fmla="*/ 579065 h 5514102"/>
                <a:gd name="connsiteX167" fmla="*/ 2031654 w 4774008"/>
                <a:gd name="connsiteY167" fmla="*/ 671210 h 5514102"/>
                <a:gd name="connsiteX168" fmla="*/ 2105307 w 4774008"/>
                <a:gd name="connsiteY168" fmla="*/ 579065 h 5514102"/>
                <a:gd name="connsiteX169" fmla="*/ 1958038 w 4774008"/>
                <a:gd name="connsiteY169" fmla="*/ 689639 h 5514102"/>
                <a:gd name="connsiteX170" fmla="*/ 1994846 w 4774008"/>
                <a:gd name="connsiteY170" fmla="*/ 744962 h 5514102"/>
                <a:gd name="connsiteX171" fmla="*/ 1921230 w 4774008"/>
                <a:gd name="connsiteY171" fmla="*/ 781820 h 5514102"/>
                <a:gd name="connsiteX172" fmla="*/ 1958038 w 4774008"/>
                <a:gd name="connsiteY172" fmla="*/ 726533 h 5514102"/>
                <a:gd name="connsiteX173" fmla="*/ 1663572 w 4774008"/>
                <a:gd name="connsiteY173" fmla="*/ 947681 h 5514102"/>
                <a:gd name="connsiteX174" fmla="*/ 1681977 w 4774008"/>
                <a:gd name="connsiteY174" fmla="*/ 873965 h 5514102"/>
                <a:gd name="connsiteX175" fmla="*/ 1516340 w 4774008"/>
                <a:gd name="connsiteY175" fmla="*/ 1002968 h 5514102"/>
                <a:gd name="connsiteX176" fmla="*/ 1461128 w 4774008"/>
                <a:gd name="connsiteY176" fmla="*/ 1002968 h 5514102"/>
                <a:gd name="connsiteX177" fmla="*/ 1332262 w 4774008"/>
                <a:gd name="connsiteY177" fmla="*/ 1168828 h 5514102"/>
                <a:gd name="connsiteX178" fmla="*/ 1313858 w 4774008"/>
                <a:gd name="connsiteY178" fmla="*/ 1095112 h 5514102"/>
                <a:gd name="connsiteX179" fmla="*/ 1277050 w 4774008"/>
                <a:gd name="connsiteY179" fmla="*/ 1205686 h 5514102"/>
                <a:gd name="connsiteX180" fmla="*/ 1221838 w 4774008"/>
                <a:gd name="connsiteY180" fmla="*/ 1168828 h 5514102"/>
                <a:gd name="connsiteX181" fmla="*/ 1258646 w 4774008"/>
                <a:gd name="connsiteY181" fmla="*/ 1242544 h 5514102"/>
                <a:gd name="connsiteX182" fmla="*/ 1111487 w 4774008"/>
                <a:gd name="connsiteY182" fmla="*/ 1242544 h 5514102"/>
                <a:gd name="connsiteX183" fmla="*/ 1111413 w 4774008"/>
                <a:gd name="connsiteY183" fmla="*/ 615923 h 5514102"/>
                <a:gd name="connsiteX184" fmla="*/ 1037797 w 4774008"/>
                <a:gd name="connsiteY184" fmla="*/ 689639 h 5514102"/>
                <a:gd name="connsiteX185" fmla="*/ 1093009 w 4774008"/>
                <a:gd name="connsiteY185" fmla="*/ 689639 h 5514102"/>
                <a:gd name="connsiteX186" fmla="*/ 1111413 w 4774008"/>
                <a:gd name="connsiteY186" fmla="*/ 615923 h 5514102"/>
                <a:gd name="connsiteX187" fmla="*/ 1166626 w 4774008"/>
                <a:gd name="connsiteY187" fmla="*/ 505349 h 5514102"/>
                <a:gd name="connsiteX188" fmla="*/ 908969 w 4774008"/>
                <a:gd name="connsiteY188" fmla="*/ 708104 h 5514102"/>
                <a:gd name="connsiteX189" fmla="*/ 1166626 w 4774008"/>
                <a:gd name="connsiteY189" fmla="*/ 505349 h 5514102"/>
                <a:gd name="connsiteX190" fmla="*/ 2565299 w 4774008"/>
                <a:gd name="connsiteY190" fmla="*/ 689639 h 5514102"/>
                <a:gd name="connsiteX191" fmla="*/ 2657319 w 4774008"/>
                <a:gd name="connsiteY191" fmla="*/ 615923 h 5514102"/>
                <a:gd name="connsiteX192" fmla="*/ 2565299 w 4774008"/>
                <a:gd name="connsiteY192" fmla="*/ 689639 h 5514102"/>
                <a:gd name="connsiteX193" fmla="*/ 2951784 w 4774008"/>
                <a:gd name="connsiteY193" fmla="*/ 523778 h 5514102"/>
                <a:gd name="connsiteX194" fmla="*/ 3025401 w 4774008"/>
                <a:gd name="connsiteY194" fmla="*/ 615923 h 5514102"/>
                <a:gd name="connsiteX195" fmla="*/ 2951784 w 4774008"/>
                <a:gd name="connsiteY195" fmla="*/ 523778 h 5514102"/>
                <a:gd name="connsiteX196" fmla="*/ 2730935 w 4774008"/>
                <a:gd name="connsiteY196" fmla="*/ 173628 h 5514102"/>
                <a:gd name="connsiteX197" fmla="*/ 3135825 w 4774008"/>
                <a:gd name="connsiteY197" fmla="*/ 579065 h 5514102"/>
                <a:gd name="connsiteX198" fmla="*/ 2730935 w 4774008"/>
                <a:gd name="connsiteY198" fmla="*/ 173628 h 5514102"/>
                <a:gd name="connsiteX199" fmla="*/ 4534903 w 4774008"/>
                <a:gd name="connsiteY199" fmla="*/ 3509452 h 5514102"/>
                <a:gd name="connsiteX200" fmla="*/ 4608519 w 4774008"/>
                <a:gd name="connsiteY200" fmla="*/ 3509452 h 5514102"/>
                <a:gd name="connsiteX201" fmla="*/ 4571711 w 4774008"/>
                <a:gd name="connsiteY201" fmla="*/ 3325125 h 5514102"/>
                <a:gd name="connsiteX202" fmla="*/ 4461286 w 4774008"/>
                <a:gd name="connsiteY202" fmla="*/ 3417270 h 5514102"/>
                <a:gd name="connsiteX203" fmla="*/ 4424478 w 4774008"/>
                <a:gd name="connsiteY203" fmla="*/ 3767457 h 5514102"/>
                <a:gd name="connsiteX204" fmla="*/ 4498095 w 4774008"/>
                <a:gd name="connsiteY204" fmla="*/ 3785886 h 5514102"/>
                <a:gd name="connsiteX205" fmla="*/ 4645327 w 4774008"/>
                <a:gd name="connsiteY205" fmla="*/ 3601596 h 5514102"/>
                <a:gd name="connsiteX206" fmla="*/ 4645327 w 4774008"/>
                <a:gd name="connsiteY206" fmla="*/ 3527881 h 5514102"/>
                <a:gd name="connsiteX207" fmla="*/ 4534903 w 4774008"/>
                <a:gd name="connsiteY207" fmla="*/ 3509415 h 5514102"/>
                <a:gd name="connsiteX208" fmla="*/ 3761564 w 4774008"/>
                <a:gd name="connsiteY208" fmla="*/ 2569502 h 5514102"/>
                <a:gd name="connsiteX209" fmla="*/ 2804515 w 4774008"/>
                <a:gd name="connsiteY209" fmla="*/ 2606360 h 5514102"/>
                <a:gd name="connsiteX210" fmla="*/ 3467098 w 4774008"/>
                <a:gd name="connsiteY210" fmla="*/ 2532644 h 5514102"/>
                <a:gd name="connsiteX211" fmla="*/ 3761564 w 4774008"/>
                <a:gd name="connsiteY211" fmla="*/ 2643218 h 5514102"/>
                <a:gd name="connsiteX212" fmla="*/ 3761564 w 4774008"/>
                <a:gd name="connsiteY212" fmla="*/ 2569502 h 5514102"/>
                <a:gd name="connsiteX213" fmla="*/ 2804552 w 4774008"/>
                <a:gd name="connsiteY213" fmla="*/ 3140836 h 5514102"/>
                <a:gd name="connsiteX214" fmla="*/ 3761600 w 4774008"/>
                <a:gd name="connsiteY214" fmla="*/ 3085549 h 5514102"/>
                <a:gd name="connsiteX215" fmla="*/ 2804588 w 4774008"/>
                <a:gd name="connsiteY215" fmla="*/ 3140836 h 5514102"/>
                <a:gd name="connsiteX216" fmla="*/ 3595927 w 4774008"/>
                <a:gd name="connsiteY216" fmla="*/ 984539 h 5514102"/>
                <a:gd name="connsiteX217" fmla="*/ 3687947 w 4774008"/>
                <a:gd name="connsiteY217" fmla="*/ 1131970 h 5514102"/>
                <a:gd name="connsiteX218" fmla="*/ 3687947 w 4774008"/>
                <a:gd name="connsiteY218" fmla="*/ 984539 h 5514102"/>
                <a:gd name="connsiteX219" fmla="*/ 3595927 w 4774008"/>
                <a:gd name="connsiteY219" fmla="*/ 984539 h 5514102"/>
                <a:gd name="connsiteX220" fmla="*/ 3393482 w 4774008"/>
                <a:gd name="connsiteY220" fmla="*/ 800249 h 5514102"/>
                <a:gd name="connsiteX221" fmla="*/ 3430290 w 4774008"/>
                <a:gd name="connsiteY221" fmla="*/ 947681 h 5514102"/>
                <a:gd name="connsiteX222" fmla="*/ 3503906 w 4774008"/>
                <a:gd name="connsiteY222" fmla="*/ 947681 h 5514102"/>
                <a:gd name="connsiteX223" fmla="*/ 3393482 w 4774008"/>
                <a:gd name="connsiteY223" fmla="*/ 800249 h 5514102"/>
                <a:gd name="connsiteX224" fmla="*/ 3301462 w 4774008"/>
                <a:gd name="connsiteY224" fmla="*/ 376347 h 5514102"/>
                <a:gd name="connsiteX225" fmla="*/ 3448731 w 4774008"/>
                <a:gd name="connsiteY225" fmla="*/ 450062 h 5514102"/>
                <a:gd name="connsiteX226" fmla="*/ 3301498 w 4774008"/>
                <a:gd name="connsiteY226" fmla="*/ 376347 h 5514102"/>
                <a:gd name="connsiteX227" fmla="*/ 3172633 w 4774008"/>
                <a:gd name="connsiteY227" fmla="*/ 247344 h 5514102"/>
                <a:gd name="connsiteX228" fmla="*/ 3099017 w 4774008"/>
                <a:gd name="connsiteY228" fmla="*/ 247344 h 5514102"/>
                <a:gd name="connsiteX229" fmla="*/ 3246249 w 4774008"/>
                <a:gd name="connsiteY229" fmla="*/ 431633 h 5514102"/>
                <a:gd name="connsiteX230" fmla="*/ 3172633 w 4774008"/>
                <a:gd name="connsiteY230" fmla="*/ 247344 h 5514102"/>
                <a:gd name="connsiteX231" fmla="*/ 2988592 w 4774008"/>
                <a:gd name="connsiteY231" fmla="*/ 321060 h 5514102"/>
                <a:gd name="connsiteX232" fmla="*/ 3246249 w 4774008"/>
                <a:gd name="connsiteY232" fmla="*/ 542207 h 5514102"/>
                <a:gd name="connsiteX233" fmla="*/ 2988592 w 4774008"/>
                <a:gd name="connsiteY233" fmla="*/ 321060 h 5514102"/>
                <a:gd name="connsiteX234" fmla="*/ 3025401 w 4774008"/>
                <a:gd name="connsiteY234" fmla="*/ 4338939 h 5514102"/>
                <a:gd name="connsiteX235" fmla="*/ 2528490 w 4774008"/>
                <a:gd name="connsiteY235" fmla="*/ 4191470 h 5514102"/>
                <a:gd name="connsiteX236" fmla="*/ 2270833 w 4774008"/>
                <a:gd name="connsiteY236" fmla="*/ 4191470 h 5514102"/>
                <a:gd name="connsiteX237" fmla="*/ 1921119 w 4774008"/>
                <a:gd name="connsiteY237" fmla="*/ 4394225 h 5514102"/>
                <a:gd name="connsiteX238" fmla="*/ 1718674 w 4774008"/>
                <a:gd name="connsiteY238" fmla="*/ 4375796 h 5514102"/>
                <a:gd name="connsiteX239" fmla="*/ 2215621 w 4774008"/>
                <a:gd name="connsiteY239" fmla="*/ 4891807 h 5514102"/>
                <a:gd name="connsiteX240" fmla="*/ 3080613 w 4774008"/>
                <a:gd name="connsiteY240" fmla="*/ 4375796 h 5514102"/>
                <a:gd name="connsiteX241" fmla="*/ 3025401 w 4774008"/>
                <a:gd name="connsiteY241" fmla="*/ 4338939 h 5514102"/>
                <a:gd name="connsiteX242" fmla="*/ 2786148 w 4774008"/>
                <a:gd name="connsiteY242" fmla="*/ 3177841 h 5514102"/>
                <a:gd name="connsiteX243" fmla="*/ 2988592 w 4774008"/>
                <a:gd name="connsiteY243" fmla="*/ 3380560 h 5514102"/>
                <a:gd name="connsiteX244" fmla="*/ 2786148 w 4774008"/>
                <a:gd name="connsiteY244" fmla="*/ 3177841 h 5514102"/>
                <a:gd name="connsiteX245" fmla="*/ 2767743 w 4774008"/>
                <a:gd name="connsiteY245" fmla="*/ 3546457 h 5514102"/>
                <a:gd name="connsiteX246" fmla="*/ 2767743 w 4774008"/>
                <a:gd name="connsiteY246" fmla="*/ 3915036 h 5514102"/>
                <a:gd name="connsiteX247" fmla="*/ 2767743 w 4774008"/>
                <a:gd name="connsiteY247" fmla="*/ 3546420 h 5514102"/>
                <a:gd name="connsiteX248" fmla="*/ 2657319 w 4774008"/>
                <a:gd name="connsiteY248" fmla="*/ 3749212 h 5514102"/>
                <a:gd name="connsiteX249" fmla="*/ 2473278 w 4774008"/>
                <a:gd name="connsiteY249" fmla="*/ 3786070 h 5514102"/>
                <a:gd name="connsiteX250" fmla="*/ 2712531 w 4774008"/>
                <a:gd name="connsiteY250" fmla="*/ 3822928 h 5514102"/>
                <a:gd name="connsiteX251" fmla="*/ 2657319 w 4774008"/>
                <a:gd name="connsiteY251" fmla="*/ 3749212 h 5514102"/>
                <a:gd name="connsiteX252" fmla="*/ 2381258 w 4774008"/>
                <a:gd name="connsiteY252" fmla="*/ 100060 h 5514102"/>
                <a:gd name="connsiteX253" fmla="*/ 2399662 w 4774008"/>
                <a:gd name="connsiteY253" fmla="*/ 358065 h 5514102"/>
                <a:gd name="connsiteX254" fmla="*/ 2381258 w 4774008"/>
                <a:gd name="connsiteY254" fmla="*/ 100060 h 5514102"/>
                <a:gd name="connsiteX255" fmla="*/ 1994772 w 4774008"/>
                <a:gd name="connsiteY255" fmla="*/ 3767641 h 5514102"/>
                <a:gd name="connsiteX256" fmla="*/ 1976368 w 4774008"/>
                <a:gd name="connsiteY256" fmla="*/ 3528065 h 5514102"/>
                <a:gd name="connsiteX257" fmla="*/ 1957964 w 4774008"/>
                <a:gd name="connsiteY257" fmla="*/ 3896644 h 5514102"/>
                <a:gd name="connsiteX258" fmla="*/ 2068425 w 4774008"/>
                <a:gd name="connsiteY258" fmla="*/ 3915073 h 5514102"/>
                <a:gd name="connsiteX259" fmla="*/ 1994809 w 4774008"/>
                <a:gd name="connsiteY259" fmla="*/ 3767641 h 5514102"/>
                <a:gd name="connsiteX260" fmla="*/ 2289238 w 4774008"/>
                <a:gd name="connsiteY260" fmla="*/ 3859786 h 5514102"/>
                <a:gd name="connsiteX261" fmla="*/ 2105197 w 4774008"/>
                <a:gd name="connsiteY261" fmla="*/ 3749212 h 5514102"/>
                <a:gd name="connsiteX262" fmla="*/ 2068389 w 4774008"/>
                <a:gd name="connsiteY262" fmla="*/ 3859786 h 5514102"/>
                <a:gd name="connsiteX263" fmla="*/ 2289238 w 4774008"/>
                <a:gd name="connsiteY263" fmla="*/ 3859786 h 5514102"/>
                <a:gd name="connsiteX264" fmla="*/ 2215621 w 4774008"/>
                <a:gd name="connsiteY264" fmla="*/ 99912 h 5514102"/>
                <a:gd name="connsiteX265" fmla="*/ 2289238 w 4774008"/>
                <a:gd name="connsiteY265" fmla="*/ 228915 h 5514102"/>
                <a:gd name="connsiteX266" fmla="*/ 2215621 w 4774008"/>
                <a:gd name="connsiteY266" fmla="*/ 99912 h 5514102"/>
                <a:gd name="connsiteX267" fmla="*/ 2215621 w 4774008"/>
                <a:gd name="connsiteY267" fmla="*/ 394776 h 5514102"/>
                <a:gd name="connsiteX268" fmla="*/ 2289238 w 4774008"/>
                <a:gd name="connsiteY268" fmla="*/ 265773 h 5514102"/>
                <a:gd name="connsiteX269" fmla="*/ 2215621 w 4774008"/>
                <a:gd name="connsiteY269" fmla="*/ 394776 h 5514102"/>
                <a:gd name="connsiteX270" fmla="*/ 2215621 w 4774008"/>
                <a:gd name="connsiteY270" fmla="*/ 3067120 h 5514102"/>
                <a:gd name="connsiteX271" fmla="*/ 2215621 w 4774008"/>
                <a:gd name="connsiteY271" fmla="*/ 3693741 h 5514102"/>
                <a:gd name="connsiteX272" fmla="*/ 2289238 w 4774008"/>
                <a:gd name="connsiteY272" fmla="*/ 3085549 h 5514102"/>
                <a:gd name="connsiteX273" fmla="*/ 2215621 w 4774008"/>
                <a:gd name="connsiteY273" fmla="*/ 3067083 h 5514102"/>
                <a:gd name="connsiteX274" fmla="*/ 2068389 w 4774008"/>
                <a:gd name="connsiteY274" fmla="*/ 173628 h 5514102"/>
                <a:gd name="connsiteX275" fmla="*/ 2068389 w 4774008"/>
                <a:gd name="connsiteY275" fmla="*/ 394776 h 5514102"/>
                <a:gd name="connsiteX276" fmla="*/ 2178813 w 4774008"/>
                <a:gd name="connsiteY276" fmla="*/ 136770 h 5514102"/>
                <a:gd name="connsiteX277" fmla="*/ 2068389 w 4774008"/>
                <a:gd name="connsiteY277" fmla="*/ 173628 h 5514102"/>
                <a:gd name="connsiteX278" fmla="*/ 1737115 w 4774008"/>
                <a:gd name="connsiteY278" fmla="*/ 837107 h 5514102"/>
                <a:gd name="connsiteX279" fmla="*/ 1957964 w 4774008"/>
                <a:gd name="connsiteY279" fmla="*/ 579065 h 5514102"/>
                <a:gd name="connsiteX280" fmla="*/ 1737115 w 4774008"/>
                <a:gd name="connsiteY280" fmla="*/ 837107 h 5514102"/>
                <a:gd name="connsiteX281" fmla="*/ 1737115 w 4774008"/>
                <a:gd name="connsiteY281" fmla="*/ 3380412 h 5514102"/>
                <a:gd name="connsiteX282" fmla="*/ 1957964 w 4774008"/>
                <a:gd name="connsiteY282" fmla="*/ 3159265 h 5514102"/>
                <a:gd name="connsiteX283" fmla="*/ 1737115 w 4774008"/>
                <a:gd name="connsiteY283" fmla="*/ 3380412 h 5514102"/>
                <a:gd name="connsiteX284" fmla="*/ 1939560 w 4774008"/>
                <a:gd name="connsiteY284" fmla="*/ 3140836 h 5514102"/>
                <a:gd name="connsiteX285" fmla="*/ 1000915 w 4774008"/>
                <a:gd name="connsiteY285" fmla="*/ 3122407 h 5514102"/>
                <a:gd name="connsiteX286" fmla="*/ 1939560 w 4774008"/>
                <a:gd name="connsiteY286" fmla="*/ 3140836 h 5514102"/>
                <a:gd name="connsiteX287" fmla="*/ 964181 w 4774008"/>
                <a:gd name="connsiteY287" fmla="*/ 2661647 h 5514102"/>
                <a:gd name="connsiteX288" fmla="*/ 1313858 w 4774008"/>
                <a:gd name="connsiteY288" fmla="*/ 2532644 h 5514102"/>
                <a:gd name="connsiteX289" fmla="*/ 1902825 w 4774008"/>
                <a:gd name="connsiteY289" fmla="*/ 2624789 h 5514102"/>
                <a:gd name="connsiteX290" fmla="*/ 1921230 w 4774008"/>
                <a:gd name="connsiteY290" fmla="*/ 2569502 h 5514102"/>
                <a:gd name="connsiteX291" fmla="*/ 964254 w 4774008"/>
                <a:gd name="connsiteY291" fmla="*/ 2661647 h 5514102"/>
                <a:gd name="connsiteX292" fmla="*/ 1626691 w 4774008"/>
                <a:gd name="connsiteY292" fmla="*/ 468491 h 5514102"/>
                <a:gd name="connsiteX293" fmla="*/ 1755519 w 4774008"/>
                <a:gd name="connsiteY293" fmla="*/ 357918 h 5514102"/>
                <a:gd name="connsiteX294" fmla="*/ 1737115 w 4774008"/>
                <a:gd name="connsiteY294" fmla="*/ 247344 h 5514102"/>
                <a:gd name="connsiteX295" fmla="*/ 1589883 w 4774008"/>
                <a:gd name="connsiteY295" fmla="*/ 210486 h 5514102"/>
                <a:gd name="connsiteX296" fmla="*/ 1534670 w 4774008"/>
                <a:gd name="connsiteY296" fmla="*/ 265773 h 5514102"/>
                <a:gd name="connsiteX297" fmla="*/ 1626691 w 4774008"/>
                <a:gd name="connsiteY297" fmla="*/ 247344 h 5514102"/>
                <a:gd name="connsiteX298" fmla="*/ 1681903 w 4774008"/>
                <a:gd name="connsiteY298" fmla="*/ 302631 h 5514102"/>
                <a:gd name="connsiteX299" fmla="*/ 1663499 w 4774008"/>
                <a:gd name="connsiteY299" fmla="*/ 431633 h 5514102"/>
                <a:gd name="connsiteX300" fmla="*/ 1626691 w 4774008"/>
                <a:gd name="connsiteY300" fmla="*/ 468491 h 5514102"/>
                <a:gd name="connsiteX301" fmla="*/ 1534744 w 4774008"/>
                <a:gd name="connsiteY301" fmla="*/ 818678 h 5514102"/>
                <a:gd name="connsiteX302" fmla="*/ 1700381 w 4774008"/>
                <a:gd name="connsiteY302" fmla="*/ 579065 h 5514102"/>
                <a:gd name="connsiteX303" fmla="*/ 1534818 w 4774008"/>
                <a:gd name="connsiteY303" fmla="*/ 818678 h 5514102"/>
                <a:gd name="connsiteX304" fmla="*/ 1369071 w 4774008"/>
                <a:gd name="connsiteY304" fmla="*/ 947681 h 5514102"/>
                <a:gd name="connsiteX305" fmla="*/ 1497936 w 4774008"/>
                <a:gd name="connsiteY305" fmla="*/ 837107 h 5514102"/>
                <a:gd name="connsiteX306" fmla="*/ 1369071 w 4774008"/>
                <a:gd name="connsiteY306" fmla="*/ 947681 h 5514102"/>
                <a:gd name="connsiteX307" fmla="*/ 301597 w 4774008"/>
                <a:gd name="connsiteY307" fmla="*/ 3454128 h 5514102"/>
                <a:gd name="connsiteX308" fmla="*/ 375214 w 4774008"/>
                <a:gd name="connsiteY308" fmla="*/ 3767457 h 5514102"/>
                <a:gd name="connsiteX309" fmla="*/ 301597 w 4774008"/>
                <a:gd name="connsiteY309" fmla="*/ 3454091 h 5514102"/>
                <a:gd name="connsiteX310" fmla="*/ 80748 w 4774008"/>
                <a:gd name="connsiteY310" fmla="*/ 3011833 h 5514102"/>
                <a:gd name="connsiteX311" fmla="*/ 62344 w 4774008"/>
                <a:gd name="connsiteY311" fmla="*/ 3122407 h 5514102"/>
                <a:gd name="connsiteX312" fmla="*/ 154365 w 4774008"/>
                <a:gd name="connsiteY312" fmla="*/ 3085549 h 5514102"/>
                <a:gd name="connsiteX313" fmla="*/ 338405 w 4774008"/>
                <a:gd name="connsiteY313" fmla="*/ 3343554 h 5514102"/>
                <a:gd name="connsiteX314" fmla="*/ 80748 w 4774008"/>
                <a:gd name="connsiteY314" fmla="*/ 3011833 h 5514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</a:cxnLst>
              <a:rect l="l" t="t" r="r" b="b"/>
              <a:pathLst>
                <a:path w="4774008" h="5514102">
                  <a:moveTo>
                    <a:pt x="485638" y="3878067"/>
                  </a:moveTo>
                  <a:cubicBezTo>
                    <a:pt x="360012" y="3905490"/>
                    <a:pt x="494030" y="4036556"/>
                    <a:pt x="467234" y="4136073"/>
                  </a:cubicBezTo>
                  <a:cubicBezTo>
                    <a:pt x="445848" y="4133087"/>
                    <a:pt x="434475" y="4140127"/>
                    <a:pt x="430426" y="4154502"/>
                  </a:cubicBezTo>
                  <a:cubicBezTo>
                    <a:pt x="242263" y="4063868"/>
                    <a:pt x="-49332" y="3579703"/>
                    <a:pt x="7132" y="3288304"/>
                  </a:cubicBezTo>
                  <a:cubicBezTo>
                    <a:pt x="10445" y="3271165"/>
                    <a:pt x="43351" y="3230843"/>
                    <a:pt x="43940" y="3214589"/>
                  </a:cubicBezTo>
                  <a:cubicBezTo>
                    <a:pt x="48725" y="3071211"/>
                    <a:pt x="-39577" y="2947627"/>
                    <a:pt x="172769" y="2901297"/>
                  </a:cubicBezTo>
                  <a:cubicBezTo>
                    <a:pt x="211859" y="2954298"/>
                    <a:pt x="221282" y="3037007"/>
                    <a:pt x="301597" y="3048728"/>
                  </a:cubicBezTo>
                  <a:cubicBezTo>
                    <a:pt x="337007" y="2945268"/>
                    <a:pt x="218190" y="2837643"/>
                    <a:pt x="117557" y="2809152"/>
                  </a:cubicBezTo>
                  <a:cubicBezTo>
                    <a:pt x="183554" y="2711073"/>
                    <a:pt x="111041" y="2678712"/>
                    <a:pt x="117557" y="2551110"/>
                  </a:cubicBezTo>
                  <a:cubicBezTo>
                    <a:pt x="161874" y="2543591"/>
                    <a:pt x="157567" y="2584761"/>
                    <a:pt x="209577" y="2569539"/>
                  </a:cubicBezTo>
                  <a:cubicBezTo>
                    <a:pt x="153960" y="2216514"/>
                    <a:pt x="445002" y="1947967"/>
                    <a:pt x="632871" y="1721770"/>
                  </a:cubicBezTo>
                  <a:cubicBezTo>
                    <a:pt x="636220" y="1669690"/>
                    <a:pt x="563671" y="1678831"/>
                    <a:pt x="614467" y="1629625"/>
                  </a:cubicBezTo>
                  <a:cubicBezTo>
                    <a:pt x="641005" y="1633790"/>
                    <a:pt x="620908" y="1684617"/>
                    <a:pt x="651275" y="1684912"/>
                  </a:cubicBezTo>
                  <a:cubicBezTo>
                    <a:pt x="690917" y="1638582"/>
                    <a:pt x="751577" y="1613334"/>
                    <a:pt x="780140" y="1555910"/>
                  </a:cubicBezTo>
                  <a:cubicBezTo>
                    <a:pt x="768030" y="1500697"/>
                    <a:pt x="740792" y="1573528"/>
                    <a:pt x="706524" y="1555910"/>
                  </a:cubicBezTo>
                  <a:cubicBezTo>
                    <a:pt x="798360" y="1482010"/>
                    <a:pt x="825929" y="1343756"/>
                    <a:pt x="964181" y="1316296"/>
                  </a:cubicBezTo>
                  <a:cubicBezTo>
                    <a:pt x="913827" y="1394878"/>
                    <a:pt x="830493" y="1440471"/>
                    <a:pt x="780140" y="1519052"/>
                  </a:cubicBezTo>
                  <a:cubicBezTo>
                    <a:pt x="910331" y="1544705"/>
                    <a:pt x="991934" y="1362701"/>
                    <a:pt x="1148222" y="1353154"/>
                  </a:cubicBezTo>
                  <a:cubicBezTo>
                    <a:pt x="1155546" y="1274942"/>
                    <a:pt x="1047625" y="1258319"/>
                    <a:pt x="1019393" y="1316296"/>
                  </a:cubicBezTo>
                  <a:cubicBezTo>
                    <a:pt x="981959" y="1302880"/>
                    <a:pt x="944231" y="1260862"/>
                    <a:pt x="982585" y="1224152"/>
                  </a:cubicBezTo>
                  <a:cubicBezTo>
                    <a:pt x="949237" y="1208414"/>
                    <a:pt x="931827" y="1176679"/>
                    <a:pt x="890565" y="1168865"/>
                  </a:cubicBezTo>
                  <a:cubicBezTo>
                    <a:pt x="828653" y="1198646"/>
                    <a:pt x="948427" y="1227248"/>
                    <a:pt x="890565" y="1261010"/>
                  </a:cubicBezTo>
                  <a:cubicBezTo>
                    <a:pt x="731774" y="1255592"/>
                    <a:pt x="685470" y="1362811"/>
                    <a:pt x="632871" y="1463765"/>
                  </a:cubicBezTo>
                  <a:cubicBezTo>
                    <a:pt x="562420" y="1447916"/>
                    <a:pt x="619804" y="1357246"/>
                    <a:pt x="669716" y="1353154"/>
                  </a:cubicBezTo>
                  <a:cubicBezTo>
                    <a:pt x="770754" y="1177895"/>
                    <a:pt x="889681" y="1020549"/>
                    <a:pt x="1019393" y="874002"/>
                  </a:cubicBezTo>
                  <a:cubicBezTo>
                    <a:pt x="1075673" y="887344"/>
                    <a:pt x="1073538" y="842193"/>
                    <a:pt x="1129818" y="855573"/>
                  </a:cubicBezTo>
                  <a:cubicBezTo>
                    <a:pt x="1207446" y="804267"/>
                    <a:pt x="1210317" y="678139"/>
                    <a:pt x="1332262" y="671247"/>
                  </a:cubicBezTo>
                  <a:cubicBezTo>
                    <a:pt x="1326005" y="708252"/>
                    <a:pt x="1336053" y="728929"/>
                    <a:pt x="1369071" y="726570"/>
                  </a:cubicBezTo>
                  <a:cubicBezTo>
                    <a:pt x="1281393" y="708399"/>
                    <a:pt x="1165779" y="825239"/>
                    <a:pt x="1221838" y="947718"/>
                  </a:cubicBezTo>
                  <a:cubicBezTo>
                    <a:pt x="1136369" y="1009565"/>
                    <a:pt x="1048508" y="1069017"/>
                    <a:pt x="1000989" y="1168865"/>
                  </a:cubicBezTo>
                  <a:cubicBezTo>
                    <a:pt x="1187974" y="1024308"/>
                    <a:pt x="1434221" y="779535"/>
                    <a:pt x="1626764" y="579102"/>
                  </a:cubicBezTo>
                  <a:cubicBezTo>
                    <a:pt x="1623304" y="527280"/>
                    <a:pt x="1594741" y="500595"/>
                    <a:pt x="1534744" y="505386"/>
                  </a:cubicBezTo>
                  <a:cubicBezTo>
                    <a:pt x="1510929" y="573721"/>
                    <a:pt x="1486856" y="641760"/>
                    <a:pt x="1405915" y="652818"/>
                  </a:cubicBezTo>
                  <a:cubicBezTo>
                    <a:pt x="1422221" y="613896"/>
                    <a:pt x="1461900" y="598342"/>
                    <a:pt x="1461128" y="542244"/>
                  </a:cubicBezTo>
                  <a:cubicBezTo>
                    <a:pt x="1259640" y="471071"/>
                    <a:pt x="1192575" y="766561"/>
                    <a:pt x="982585" y="689675"/>
                  </a:cubicBezTo>
                  <a:cubicBezTo>
                    <a:pt x="959837" y="749312"/>
                    <a:pt x="1042140" y="703792"/>
                    <a:pt x="1019393" y="763428"/>
                  </a:cubicBezTo>
                  <a:cubicBezTo>
                    <a:pt x="978720" y="814808"/>
                    <a:pt x="924833" y="853030"/>
                    <a:pt x="816948" y="837144"/>
                  </a:cubicBezTo>
                  <a:cubicBezTo>
                    <a:pt x="810691" y="874112"/>
                    <a:pt x="820703" y="894790"/>
                    <a:pt x="853756" y="892431"/>
                  </a:cubicBezTo>
                  <a:cubicBezTo>
                    <a:pt x="742485" y="1026741"/>
                    <a:pt x="659115" y="1188989"/>
                    <a:pt x="522446" y="1297868"/>
                  </a:cubicBezTo>
                  <a:cubicBezTo>
                    <a:pt x="560064" y="1231118"/>
                    <a:pt x="616528" y="1183203"/>
                    <a:pt x="632871" y="1095149"/>
                  </a:cubicBezTo>
                  <a:cubicBezTo>
                    <a:pt x="591830" y="1103184"/>
                    <a:pt x="567279" y="1127732"/>
                    <a:pt x="559254" y="1168865"/>
                  </a:cubicBezTo>
                  <a:cubicBezTo>
                    <a:pt x="484607" y="1148851"/>
                    <a:pt x="577327" y="1093601"/>
                    <a:pt x="577658" y="1039862"/>
                  </a:cubicBezTo>
                  <a:cubicBezTo>
                    <a:pt x="575634" y="1005068"/>
                    <a:pt x="516851" y="1027073"/>
                    <a:pt x="522446" y="984576"/>
                  </a:cubicBezTo>
                  <a:cubicBezTo>
                    <a:pt x="563046" y="816356"/>
                    <a:pt x="694856" y="739470"/>
                    <a:pt x="780140" y="615960"/>
                  </a:cubicBezTo>
                  <a:cubicBezTo>
                    <a:pt x="820924" y="605861"/>
                    <a:pt x="806347" y="651159"/>
                    <a:pt x="835352" y="652818"/>
                  </a:cubicBezTo>
                  <a:cubicBezTo>
                    <a:pt x="873743" y="618429"/>
                    <a:pt x="903374" y="603944"/>
                    <a:pt x="872160" y="542244"/>
                  </a:cubicBezTo>
                  <a:cubicBezTo>
                    <a:pt x="919827" y="522451"/>
                    <a:pt x="940550" y="475605"/>
                    <a:pt x="1000989" y="468528"/>
                  </a:cubicBezTo>
                  <a:cubicBezTo>
                    <a:pt x="1003124" y="532108"/>
                    <a:pt x="925238" y="515559"/>
                    <a:pt x="927373" y="579102"/>
                  </a:cubicBezTo>
                  <a:cubicBezTo>
                    <a:pt x="987149" y="565243"/>
                    <a:pt x="1004523" y="508924"/>
                    <a:pt x="1056201" y="486957"/>
                  </a:cubicBezTo>
                  <a:cubicBezTo>
                    <a:pt x="1063489" y="442801"/>
                    <a:pt x="972389" y="497167"/>
                    <a:pt x="1000989" y="431670"/>
                  </a:cubicBezTo>
                  <a:cubicBezTo>
                    <a:pt x="1207115" y="312472"/>
                    <a:pt x="1417510" y="197586"/>
                    <a:pt x="1645168" y="99949"/>
                  </a:cubicBezTo>
                  <a:cubicBezTo>
                    <a:pt x="1761408" y="124828"/>
                    <a:pt x="1785923" y="241594"/>
                    <a:pt x="1847613" y="321097"/>
                  </a:cubicBezTo>
                  <a:lnTo>
                    <a:pt x="1792401" y="321097"/>
                  </a:lnTo>
                  <a:cubicBezTo>
                    <a:pt x="1838448" y="365363"/>
                    <a:pt x="1809885" y="369896"/>
                    <a:pt x="1810805" y="450099"/>
                  </a:cubicBezTo>
                  <a:cubicBezTo>
                    <a:pt x="1876103" y="429496"/>
                    <a:pt x="1878311" y="345681"/>
                    <a:pt x="1921230" y="302668"/>
                  </a:cubicBezTo>
                  <a:cubicBezTo>
                    <a:pt x="1934407" y="252651"/>
                    <a:pt x="1834473" y="315826"/>
                    <a:pt x="1847613" y="265810"/>
                  </a:cubicBezTo>
                  <a:cubicBezTo>
                    <a:pt x="1842018" y="190583"/>
                    <a:pt x="1886041" y="255932"/>
                    <a:pt x="1921230" y="247381"/>
                  </a:cubicBezTo>
                  <a:cubicBezTo>
                    <a:pt x="1890127" y="161797"/>
                    <a:pt x="1784340" y="151034"/>
                    <a:pt x="1718785" y="99949"/>
                  </a:cubicBezTo>
                  <a:cubicBezTo>
                    <a:pt x="1867011" y="94642"/>
                    <a:pt x="1876324" y="57858"/>
                    <a:pt x="2031654" y="26233"/>
                  </a:cubicBezTo>
                  <a:cubicBezTo>
                    <a:pt x="1985975" y="101387"/>
                    <a:pt x="2055138" y="93757"/>
                    <a:pt x="2086903" y="136807"/>
                  </a:cubicBezTo>
                  <a:cubicBezTo>
                    <a:pt x="2154188" y="107837"/>
                    <a:pt x="2044132" y="109274"/>
                    <a:pt x="2068499" y="63091"/>
                  </a:cubicBezTo>
                  <a:cubicBezTo>
                    <a:pt x="2173734" y="-15969"/>
                    <a:pt x="2328696" y="-2295"/>
                    <a:pt x="2436580" y="7804"/>
                  </a:cubicBezTo>
                  <a:cubicBezTo>
                    <a:pt x="2466800" y="112665"/>
                    <a:pt x="2523816" y="190730"/>
                    <a:pt x="2583813" y="265810"/>
                  </a:cubicBezTo>
                  <a:cubicBezTo>
                    <a:pt x="2580096" y="323529"/>
                    <a:pt x="2536367" y="341147"/>
                    <a:pt x="2510197" y="376383"/>
                  </a:cubicBezTo>
                  <a:cubicBezTo>
                    <a:pt x="2549324" y="442027"/>
                    <a:pt x="2578734" y="295075"/>
                    <a:pt x="2620621" y="357954"/>
                  </a:cubicBezTo>
                  <a:cubicBezTo>
                    <a:pt x="2624155" y="582640"/>
                    <a:pt x="2376362" y="555660"/>
                    <a:pt x="2307752" y="708141"/>
                  </a:cubicBezTo>
                  <a:cubicBezTo>
                    <a:pt x="2313200" y="724433"/>
                    <a:pt x="2344597" y="801760"/>
                    <a:pt x="2362964" y="744999"/>
                  </a:cubicBezTo>
                  <a:cubicBezTo>
                    <a:pt x="2331162" y="817830"/>
                    <a:pt x="2196518" y="946722"/>
                    <a:pt x="2031654" y="947718"/>
                  </a:cubicBezTo>
                  <a:cubicBezTo>
                    <a:pt x="2216578" y="1026815"/>
                    <a:pt x="2425060" y="814476"/>
                    <a:pt x="2565409" y="726570"/>
                  </a:cubicBezTo>
                  <a:cubicBezTo>
                    <a:pt x="2588157" y="666934"/>
                    <a:pt x="2505854" y="712454"/>
                    <a:pt x="2528601" y="652818"/>
                  </a:cubicBezTo>
                  <a:cubicBezTo>
                    <a:pt x="2601150" y="657904"/>
                    <a:pt x="2584880" y="574015"/>
                    <a:pt x="2657430" y="579102"/>
                  </a:cubicBezTo>
                  <a:cubicBezTo>
                    <a:pt x="2678521" y="502695"/>
                    <a:pt x="2618707" y="507303"/>
                    <a:pt x="2620621" y="450099"/>
                  </a:cubicBezTo>
                  <a:cubicBezTo>
                    <a:pt x="2726297" y="417664"/>
                    <a:pt x="2799546" y="621452"/>
                    <a:pt x="2804662" y="689675"/>
                  </a:cubicBezTo>
                  <a:cubicBezTo>
                    <a:pt x="2950017" y="607630"/>
                    <a:pt x="2990874" y="847169"/>
                    <a:pt x="3099127" y="800286"/>
                  </a:cubicBezTo>
                  <a:cubicBezTo>
                    <a:pt x="3101115" y="744409"/>
                    <a:pt x="3003279" y="748501"/>
                    <a:pt x="3062319" y="689675"/>
                  </a:cubicBezTo>
                  <a:cubicBezTo>
                    <a:pt x="3125887" y="705893"/>
                    <a:pt x="3143371" y="768293"/>
                    <a:pt x="3191148" y="800286"/>
                  </a:cubicBezTo>
                  <a:cubicBezTo>
                    <a:pt x="3220594" y="739434"/>
                    <a:pt x="3080318" y="690560"/>
                    <a:pt x="3062319" y="615960"/>
                  </a:cubicBezTo>
                  <a:cubicBezTo>
                    <a:pt x="2979353" y="709984"/>
                    <a:pt x="2804809" y="594435"/>
                    <a:pt x="2841470" y="468528"/>
                  </a:cubicBezTo>
                  <a:cubicBezTo>
                    <a:pt x="2898155" y="454743"/>
                    <a:pt x="2863886" y="532108"/>
                    <a:pt x="2933491" y="505386"/>
                  </a:cubicBezTo>
                  <a:cubicBezTo>
                    <a:pt x="2910228" y="448846"/>
                    <a:pt x="2839261" y="440000"/>
                    <a:pt x="2823066" y="376383"/>
                  </a:cubicBezTo>
                  <a:cubicBezTo>
                    <a:pt x="2756480" y="409777"/>
                    <a:pt x="2855568" y="427210"/>
                    <a:pt x="2841470" y="468528"/>
                  </a:cubicBezTo>
                  <a:cubicBezTo>
                    <a:pt x="2738775" y="467975"/>
                    <a:pt x="2654779" y="367611"/>
                    <a:pt x="2675834" y="302668"/>
                  </a:cubicBezTo>
                  <a:cubicBezTo>
                    <a:pt x="2734542" y="286856"/>
                    <a:pt x="2732739" y="331675"/>
                    <a:pt x="2767854" y="339526"/>
                  </a:cubicBezTo>
                  <a:cubicBezTo>
                    <a:pt x="2771902" y="231016"/>
                    <a:pt x="2639577" y="259102"/>
                    <a:pt x="2657430" y="136807"/>
                  </a:cubicBezTo>
                  <a:cubicBezTo>
                    <a:pt x="2702593" y="181958"/>
                    <a:pt x="2763547" y="96816"/>
                    <a:pt x="2767854" y="173665"/>
                  </a:cubicBezTo>
                  <a:cubicBezTo>
                    <a:pt x="2861494" y="181405"/>
                    <a:pt x="2827299" y="61175"/>
                    <a:pt x="2933491" y="81520"/>
                  </a:cubicBezTo>
                  <a:cubicBezTo>
                    <a:pt x="2856267" y="112849"/>
                    <a:pt x="2969599" y="138023"/>
                    <a:pt x="2915087" y="192094"/>
                  </a:cubicBezTo>
                  <a:cubicBezTo>
                    <a:pt x="2858807" y="205437"/>
                    <a:pt x="2860942" y="160286"/>
                    <a:pt x="2804662" y="173665"/>
                  </a:cubicBezTo>
                  <a:cubicBezTo>
                    <a:pt x="2781914" y="233301"/>
                    <a:pt x="2864218" y="187745"/>
                    <a:pt x="2841470" y="247381"/>
                  </a:cubicBezTo>
                  <a:cubicBezTo>
                    <a:pt x="2915970" y="164119"/>
                    <a:pt x="3075055" y="214504"/>
                    <a:pt x="3117532" y="136807"/>
                  </a:cubicBezTo>
                  <a:cubicBezTo>
                    <a:pt x="3175504" y="127887"/>
                    <a:pt x="3159198" y="193347"/>
                    <a:pt x="3227956" y="173665"/>
                  </a:cubicBezTo>
                  <a:cubicBezTo>
                    <a:pt x="3238078" y="214504"/>
                    <a:pt x="3192841" y="199908"/>
                    <a:pt x="3191148" y="228952"/>
                  </a:cubicBezTo>
                  <a:cubicBezTo>
                    <a:pt x="3223060" y="252283"/>
                    <a:pt x="3239403" y="291205"/>
                    <a:pt x="3301572" y="284239"/>
                  </a:cubicBezTo>
                  <a:cubicBezTo>
                    <a:pt x="3324725" y="279668"/>
                    <a:pt x="3320160" y="247602"/>
                    <a:pt x="3301572" y="247381"/>
                  </a:cubicBezTo>
                  <a:cubicBezTo>
                    <a:pt x="3303449" y="212255"/>
                    <a:pt x="3370146" y="262050"/>
                    <a:pt x="3393629" y="265810"/>
                  </a:cubicBezTo>
                  <a:cubicBezTo>
                    <a:pt x="3307278" y="315420"/>
                    <a:pt x="3441811" y="363631"/>
                    <a:pt x="3467245" y="413241"/>
                  </a:cubicBezTo>
                  <a:cubicBezTo>
                    <a:pt x="3530114" y="427063"/>
                    <a:pt x="3490618" y="338383"/>
                    <a:pt x="3559266" y="357954"/>
                  </a:cubicBezTo>
                  <a:cubicBezTo>
                    <a:pt x="3567106" y="393117"/>
                    <a:pt x="3611865" y="391311"/>
                    <a:pt x="3596074" y="450099"/>
                  </a:cubicBezTo>
                  <a:cubicBezTo>
                    <a:pt x="3581277" y="440332"/>
                    <a:pt x="3566186" y="430896"/>
                    <a:pt x="3540862" y="431670"/>
                  </a:cubicBezTo>
                  <a:cubicBezTo>
                    <a:pt x="3534089" y="463036"/>
                    <a:pt x="3555217" y="466427"/>
                    <a:pt x="3577670" y="468528"/>
                  </a:cubicBezTo>
                  <a:cubicBezTo>
                    <a:pt x="3573253" y="500963"/>
                    <a:pt x="3546015" y="510546"/>
                    <a:pt x="3504054" y="505386"/>
                  </a:cubicBezTo>
                  <a:cubicBezTo>
                    <a:pt x="3481306" y="565022"/>
                    <a:pt x="3563609" y="519503"/>
                    <a:pt x="3540862" y="579102"/>
                  </a:cubicBezTo>
                  <a:cubicBezTo>
                    <a:pt x="3597031" y="580060"/>
                    <a:pt x="3584995" y="512721"/>
                    <a:pt x="3651286" y="523815"/>
                  </a:cubicBezTo>
                  <a:cubicBezTo>
                    <a:pt x="3679849" y="550500"/>
                    <a:pt x="3700572" y="585036"/>
                    <a:pt x="3743307" y="597531"/>
                  </a:cubicBezTo>
                  <a:cubicBezTo>
                    <a:pt x="3726375" y="647768"/>
                    <a:pt x="3685775" y="571804"/>
                    <a:pt x="3632882" y="597531"/>
                  </a:cubicBezTo>
                  <a:cubicBezTo>
                    <a:pt x="3623864" y="655693"/>
                    <a:pt x="3666046" y="662622"/>
                    <a:pt x="3651286" y="726570"/>
                  </a:cubicBezTo>
                  <a:cubicBezTo>
                    <a:pt x="3527059" y="685105"/>
                    <a:pt x="3462055" y="584299"/>
                    <a:pt x="3375225" y="505386"/>
                  </a:cubicBezTo>
                  <a:cubicBezTo>
                    <a:pt x="3339043" y="585146"/>
                    <a:pt x="3523930" y="601806"/>
                    <a:pt x="3504054" y="726570"/>
                  </a:cubicBezTo>
                  <a:cubicBezTo>
                    <a:pt x="3440744" y="679355"/>
                    <a:pt x="3359986" y="649648"/>
                    <a:pt x="3356821" y="542244"/>
                  </a:cubicBezTo>
                  <a:cubicBezTo>
                    <a:pt x="3327080" y="537047"/>
                    <a:pt x="3325129" y="559678"/>
                    <a:pt x="3301572" y="560673"/>
                  </a:cubicBezTo>
                  <a:cubicBezTo>
                    <a:pt x="3336834" y="722000"/>
                    <a:pt x="3500704" y="754472"/>
                    <a:pt x="3614478" y="837144"/>
                  </a:cubicBezTo>
                  <a:cubicBezTo>
                    <a:pt x="3602037" y="794315"/>
                    <a:pt x="3581351" y="759705"/>
                    <a:pt x="3522458" y="763428"/>
                  </a:cubicBezTo>
                  <a:cubicBezTo>
                    <a:pt x="3601264" y="678508"/>
                    <a:pt x="3673813" y="885501"/>
                    <a:pt x="3761711" y="910860"/>
                  </a:cubicBezTo>
                  <a:cubicBezTo>
                    <a:pt x="3730792" y="843520"/>
                    <a:pt x="3676537" y="799549"/>
                    <a:pt x="3651286" y="726570"/>
                  </a:cubicBezTo>
                  <a:cubicBezTo>
                    <a:pt x="3760754" y="702944"/>
                    <a:pt x="3742681" y="807068"/>
                    <a:pt x="3816923" y="818715"/>
                  </a:cubicBezTo>
                  <a:cubicBezTo>
                    <a:pt x="3897275" y="737038"/>
                    <a:pt x="3736350" y="740613"/>
                    <a:pt x="3761711" y="652818"/>
                  </a:cubicBezTo>
                  <a:cubicBezTo>
                    <a:pt x="3827229" y="696347"/>
                    <a:pt x="3955690" y="759374"/>
                    <a:pt x="3908943" y="855573"/>
                  </a:cubicBezTo>
                  <a:cubicBezTo>
                    <a:pt x="3932905" y="899139"/>
                    <a:pt x="4008436" y="891104"/>
                    <a:pt x="4056213" y="910860"/>
                  </a:cubicBezTo>
                  <a:cubicBezTo>
                    <a:pt x="4049992" y="849491"/>
                    <a:pt x="3981050" y="850966"/>
                    <a:pt x="3982560" y="781857"/>
                  </a:cubicBezTo>
                  <a:cubicBezTo>
                    <a:pt x="4082015" y="848128"/>
                    <a:pt x="4161447" y="934449"/>
                    <a:pt x="4166637" y="1095149"/>
                  </a:cubicBezTo>
                  <a:cubicBezTo>
                    <a:pt x="4072004" y="1103147"/>
                    <a:pt x="4118087" y="1056190"/>
                    <a:pt x="4093021" y="1021433"/>
                  </a:cubicBezTo>
                  <a:cubicBezTo>
                    <a:pt x="4006043" y="1058181"/>
                    <a:pt x="3891459" y="1015978"/>
                    <a:pt x="3816923" y="984576"/>
                  </a:cubicBezTo>
                  <a:cubicBezTo>
                    <a:pt x="3789206" y="1028252"/>
                    <a:pt x="3788985" y="1052615"/>
                    <a:pt x="3724903" y="1021433"/>
                  </a:cubicBezTo>
                  <a:cubicBezTo>
                    <a:pt x="3779526" y="1185267"/>
                    <a:pt x="3844603" y="1282350"/>
                    <a:pt x="3964155" y="1408478"/>
                  </a:cubicBezTo>
                  <a:cubicBezTo>
                    <a:pt x="4023196" y="1424548"/>
                    <a:pt x="4021723" y="1380061"/>
                    <a:pt x="4037809" y="1353154"/>
                  </a:cubicBezTo>
                  <a:cubicBezTo>
                    <a:pt x="4132590" y="1454845"/>
                    <a:pt x="4249566" y="1534274"/>
                    <a:pt x="4277062" y="1703341"/>
                  </a:cubicBezTo>
                  <a:cubicBezTo>
                    <a:pt x="4461544" y="1850331"/>
                    <a:pt x="4504720" y="2138854"/>
                    <a:pt x="4553123" y="2422107"/>
                  </a:cubicBezTo>
                  <a:cubicBezTo>
                    <a:pt x="4508806" y="2414551"/>
                    <a:pt x="4513112" y="2455758"/>
                    <a:pt x="4461103" y="2440536"/>
                  </a:cubicBezTo>
                  <a:lnTo>
                    <a:pt x="4461103" y="2495823"/>
                  </a:lnTo>
                  <a:cubicBezTo>
                    <a:pt x="4502916" y="2509866"/>
                    <a:pt x="4607562" y="2488304"/>
                    <a:pt x="4608335" y="2587968"/>
                  </a:cubicBezTo>
                  <a:cubicBezTo>
                    <a:pt x="4591992" y="2596150"/>
                    <a:pt x="4575428" y="2604148"/>
                    <a:pt x="4571527" y="2624825"/>
                  </a:cubicBezTo>
                  <a:cubicBezTo>
                    <a:pt x="4530744" y="2634961"/>
                    <a:pt x="4545320" y="2589663"/>
                    <a:pt x="4516315" y="2587968"/>
                  </a:cubicBezTo>
                  <a:cubicBezTo>
                    <a:pt x="4501444" y="2591506"/>
                    <a:pt x="4497984" y="2606470"/>
                    <a:pt x="4479507" y="2606397"/>
                  </a:cubicBezTo>
                  <a:cubicBezTo>
                    <a:pt x="4481678" y="2684093"/>
                    <a:pt x="4545945" y="2699610"/>
                    <a:pt x="4571527" y="2753828"/>
                  </a:cubicBezTo>
                  <a:cubicBezTo>
                    <a:pt x="4551614" y="2819914"/>
                    <a:pt x="4520768" y="2875017"/>
                    <a:pt x="4442699" y="2882868"/>
                  </a:cubicBezTo>
                  <a:cubicBezTo>
                    <a:pt x="4432024" y="2942688"/>
                    <a:pt x="4455250" y="2968599"/>
                    <a:pt x="4461103" y="3011870"/>
                  </a:cubicBezTo>
                  <a:cubicBezTo>
                    <a:pt x="4530744" y="2989424"/>
                    <a:pt x="4540166" y="2906714"/>
                    <a:pt x="4589931" y="2864439"/>
                  </a:cubicBezTo>
                  <a:cubicBezTo>
                    <a:pt x="4657805" y="2876344"/>
                    <a:pt x="4686479" y="2927502"/>
                    <a:pt x="4700356" y="2993441"/>
                  </a:cubicBezTo>
                  <a:cubicBezTo>
                    <a:pt x="4535602" y="2941951"/>
                    <a:pt x="4472734" y="3144301"/>
                    <a:pt x="4442699" y="3288304"/>
                  </a:cubicBezTo>
                  <a:cubicBezTo>
                    <a:pt x="4479102" y="3341232"/>
                    <a:pt x="4557576" y="3281928"/>
                    <a:pt x="4608335" y="3288304"/>
                  </a:cubicBezTo>
                  <a:lnTo>
                    <a:pt x="4608335" y="3214589"/>
                  </a:lnTo>
                  <a:cubicBezTo>
                    <a:pt x="4605391" y="3192990"/>
                    <a:pt x="4574803" y="3199034"/>
                    <a:pt x="4553123" y="3196160"/>
                  </a:cubicBezTo>
                  <a:cubicBezTo>
                    <a:pt x="4545246" y="3126830"/>
                    <a:pt x="4610691" y="3130921"/>
                    <a:pt x="4626739" y="3085586"/>
                  </a:cubicBezTo>
                  <a:cubicBezTo>
                    <a:pt x="4676283" y="3103536"/>
                    <a:pt x="4721115" y="3126240"/>
                    <a:pt x="4774008" y="3140873"/>
                  </a:cubicBezTo>
                  <a:lnTo>
                    <a:pt x="4774008" y="3362020"/>
                  </a:lnTo>
                  <a:cubicBezTo>
                    <a:pt x="4732011" y="3356860"/>
                    <a:pt x="4704809" y="3366480"/>
                    <a:pt x="4700356" y="3398878"/>
                  </a:cubicBezTo>
                  <a:cubicBezTo>
                    <a:pt x="4706061" y="3423905"/>
                    <a:pt x="4746439" y="3414174"/>
                    <a:pt x="4774008" y="3417307"/>
                  </a:cubicBezTo>
                  <a:cubicBezTo>
                    <a:pt x="4719422" y="3577676"/>
                    <a:pt x="4667154" y="3740366"/>
                    <a:pt x="4589931" y="3878067"/>
                  </a:cubicBezTo>
                  <a:cubicBezTo>
                    <a:pt x="4578778" y="3867452"/>
                    <a:pt x="4502659" y="3834944"/>
                    <a:pt x="4497911" y="3878067"/>
                  </a:cubicBezTo>
                  <a:cubicBezTo>
                    <a:pt x="4492316" y="3953294"/>
                    <a:pt x="4536338" y="3887945"/>
                    <a:pt x="4571527" y="3896496"/>
                  </a:cubicBezTo>
                  <a:cubicBezTo>
                    <a:pt x="4529934" y="4002279"/>
                    <a:pt x="4400885" y="4020486"/>
                    <a:pt x="4332274" y="4099215"/>
                  </a:cubicBezTo>
                  <a:cubicBezTo>
                    <a:pt x="4355353" y="4030217"/>
                    <a:pt x="4349574" y="3932249"/>
                    <a:pt x="4387486" y="3878067"/>
                  </a:cubicBezTo>
                  <a:cubicBezTo>
                    <a:pt x="4384505" y="3856469"/>
                    <a:pt x="4353917" y="3862514"/>
                    <a:pt x="4332274" y="3859639"/>
                  </a:cubicBezTo>
                  <a:cubicBezTo>
                    <a:pt x="4222733" y="4001836"/>
                    <a:pt x="4319907" y="4350991"/>
                    <a:pt x="4129829" y="4412544"/>
                  </a:cubicBezTo>
                  <a:cubicBezTo>
                    <a:pt x="4135534" y="4612793"/>
                    <a:pt x="3931507" y="4751599"/>
                    <a:pt x="3835327" y="4910162"/>
                  </a:cubicBezTo>
                  <a:cubicBezTo>
                    <a:pt x="3805586" y="4915359"/>
                    <a:pt x="3803672" y="4892729"/>
                    <a:pt x="3780115" y="4891696"/>
                  </a:cubicBezTo>
                  <a:cubicBezTo>
                    <a:pt x="3732816" y="4954944"/>
                    <a:pt x="3719934" y="5052618"/>
                    <a:pt x="3596074" y="5039165"/>
                  </a:cubicBezTo>
                  <a:cubicBezTo>
                    <a:pt x="3557389" y="5123274"/>
                    <a:pt x="3492054" y="5180736"/>
                    <a:pt x="3375225" y="5186596"/>
                  </a:cubicBezTo>
                  <a:cubicBezTo>
                    <a:pt x="3296271" y="5265583"/>
                    <a:pt x="3012702" y="5391932"/>
                    <a:pt x="2859874" y="5444602"/>
                  </a:cubicBezTo>
                  <a:cubicBezTo>
                    <a:pt x="2422961" y="5595166"/>
                    <a:pt x="1885857" y="5486251"/>
                    <a:pt x="1589956" y="5260312"/>
                  </a:cubicBezTo>
                  <a:cubicBezTo>
                    <a:pt x="1312864" y="5252498"/>
                    <a:pt x="1127793" y="5040750"/>
                    <a:pt x="982585" y="4891696"/>
                  </a:cubicBezTo>
                  <a:cubicBezTo>
                    <a:pt x="755773" y="4658755"/>
                    <a:pt x="507097" y="4372737"/>
                    <a:pt x="485748" y="3878104"/>
                  </a:cubicBezTo>
                  <a:close/>
                  <a:moveTo>
                    <a:pt x="1111413" y="1242544"/>
                  </a:moveTo>
                  <a:cubicBezTo>
                    <a:pt x="1124443" y="1290901"/>
                    <a:pt x="1151387" y="1325400"/>
                    <a:pt x="1221838" y="1316260"/>
                  </a:cubicBezTo>
                  <a:cubicBezTo>
                    <a:pt x="1429399" y="1129574"/>
                    <a:pt x="1730527" y="942852"/>
                    <a:pt x="1994846" y="873965"/>
                  </a:cubicBezTo>
                  <a:cubicBezTo>
                    <a:pt x="1979939" y="763170"/>
                    <a:pt x="2141747" y="696420"/>
                    <a:pt x="2252540" y="652781"/>
                  </a:cubicBezTo>
                  <a:cubicBezTo>
                    <a:pt x="2275250" y="593182"/>
                    <a:pt x="2192984" y="638701"/>
                    <a:pt x="2215732" y="579065"/>
                  </a:cubicBezTo>
                  <a:cubicBezTo>
                    <a:pt x="2141490" y="585220"/>
                    <a:pt x="2075345" y="695683"/>
                    <a:pt x="2031654" y="671210"/>
                  </a:cubicBezTo>
                  <a:cubicBezTo>
                    <a:pt x="2049064" y="633357"/>
                    <a:pt x="2104056" y="633135"/>
                    <a:pt x="2105307" y="579065"/>
                  </a:cubicBezTo>
                  <a:cubicBezTo>
                    <a:pt x="2037433" y="597125"/>
                    <a:pt x="2000404" y="646073"/>
                    <a:pt x="1958038" y="689639"/>
                  </a:cubicBezTo>
                  <a:cubicBezTo>
                    <a:pt x="1952553" y="725870"/>
                    <a:pt x="1982920" y="726202"/>
                    <a:pt x="1994846" y="744962"/>
                  </a:cubicBezTo>
                  <a:cubicBezTo>
                    <a:pt x="1962418" y="739655"/>
                    <a:pt x="1937867" y="831726"/>
                    <a:pt x="1921230" y="781820"/>
                  </a:cubicBezTo>
                  <a:cubicBezTo>
                    <a:pt x="1922923" y="752776"/>
                    <a:pt x="1968160" y="767372"/>
                    <a:pt x="1958038" y="726533"/>
                  </a:cubicBezTo>
                  <a:cubicBezTo>
                    <a:pt x="1893476" y="725944"/>
                    <a:pt x="1728797" y="958001"/>
                    <a:pt x="1663572" y="947681"/>
                  </a:cubicBezTo>
                  <a:cubicBezTo>
                    <a:pt x="1603759" y="938208"/>
                    <a:pt x="1723864" y="860217"/>
                    <a:pt x="1681977" y="873965"/>
                  </a:cubicBezTo>
                  <a:cubicBezTo>
                    <a:pt x="1608802" y="897959"/>
                    <a:pt x="1589993" y="935997"/>
                    <a:pt x="1516340" y="1002968"/>
                  </a:cubicBezTo>
                  <a:cubicBezTo>
                    <a:pt x="1506254" y="1012145"/>
                    <a:pt x="1471213" y="993827"/>
                    <a:pt x="1461128" y="1002968"/>
                  </a:cubicBezTo>
                  <a:cubicBezTo>
                    <a:pt x="1389978" y="1067285"/>
                    <a:pt x="1384199" y="1174136"/>
                    <a:pt x="1332262" y="1168828"/>
                  </a:cubicBezTo>
                  <a:cubicBezTo>
                    <a:pt x="1284301" y="1163926"/>
                    <a:pt x="1411915" y="1031643"/>
                    <a:pt x="1313858" y="1095112"/>
                  </a:cubicBezTo>
                  <a:cubicBezTo>
                    <a:pt x="1261775" y="1092090"/>
                    <a:pt x="1329170" y="1208708"/>
                    <a:pt x="1277050" y="1205686"/>
                  </a:cubicBezTo>
                  <a:cubicBezTo>
                    <a:pt x="1248045" y="1204027"/>
                    <a:pt x="1262658" y="1158692"/>
                    <a:pt x="1221838" y="1168828"/>
                  </a:cubicBezTo>
                  <a:cubicBezTo>
                    <a:pt x="1199127" y="1228464"/>
                    <a:pt x="1281393" y="1182908"/>
                    <a:pt x="1258646" y="1242544"/>
                  </a:cubicBezTo>
                  <a:cubicBezTo>
                    <a:pt x="1188784" y="1205797"/>
                    <a:pt x="1188858" y="1286773"/>
                    <a:pt x="1111487" y="1242544"/>
                  </a:cubicBezTo>
                  <a:close/>
                  <a:moveTo>
                    <a:pt x="1111413" y="615923"/>
                  </a:moveTo>
                  <a:cubicBezTo>
                    <a:pt x="1053809" y="607409"/>
                    <a:pt x="1029258" y="631993"/>
                    <a:pt x="1037797" y="689639"/>
                  </a:cubicBezTo>
                  <a:lnTo>
                    <a:pt x="1093009" y="689639"/>
                  </a:lnTo>
                  <a:cubicBezTo>
                    <a:pt x="1088850" y="654808"/>
                    <a:pt x="1113732" y="648984"/>
                    <a:pt x="1111413" y="615923"/>
                  </a:cubicBezTo>
                  <a:close/>
                  <a:moveTo>
                    <a:pt x="1166626" y="505349"/>
                  </a:moveTo>
                  <a:cubicBezTo>
                    <a:pt x="1078838" y="558977"/>
                    <a:pt x="887546" y="606450"/>
                    <a:pt x="908969" y="708104"/>
                  </a:cubicBezTo>
                  <a:cubicBezTo>
                    <a:pt x="980634" y="626243"/>
                    <a:pt x="1101254" y="593513"/>
                    <a:pt x="1166626" y="505349"/>
                  </a:cubicBezTo>
                  <a:close/>
                  <a:moveTo>
                    <a:pt x="2565299" y="689639"/>
                  </a:moveTo>
                  <a:cubicBezTo>
                    <a:pt x="2624192" y="693361"/>
                    <a:pt x="2644914" y="658789"/>
                    <a:pt x="2657319" y="615923"/>
                  </a:cubicBezTo>
                  <a:cubicBezTo>
                    <a:pt x="2622719" y="636453"/>
                    <a:pt x="2573028" y="641834"/>
                    <a:pt x="2565299" y="689639"/>
                  </a:cubicBezTo>
                  <a:close/>
                  <a:moveTo>
                    <a:pt x="2951784" y="523778"/>
                  </a:moveTo>
                  <a:cubicBezTo>
                    <a:pt x="2948103" y="582788"/>
                    <a:pt x="2982629" y="603465"/>
                    <a:pt x="3025401" y="615923"/>
                  </a:cubicBezTo>
                  <a:cubicBezTo>
                    <a:pt x="3024296" y="561889"/>
                    <a:pt x="2983439" y="547515"/>
                    <a:pt x="2951784" y="523778"/>
                  </a:cubicBezTo>
                  <a:close/>
                  <a:moveTo>
                    <a:pt x="2730935" y="173628"/>
                  </a:moveTo>
                  <a:cubicBezTo>
                    <a:pt x="2855273" y="319401"/>
                    <a:pt x="2973685" y="471145"/>
                    <a:pt x="3135825" y="579065"/>
                  </a:cubicBezTo>
                  <a:cubicBezTo>
                    <a:pt x="3019143" y="425699"/>
                    <a:pt x="2880376" y="294227"/>
                    <a:pt x="2730935" y="173628"/>
                  </a:cubicBezTo>
                  <a:close/>
                  <a:moveTo>
                    <a:pt x="4534903" y="3509452"/>
                  </a:moveTo>
                  <a:lnTo>
                    <a:pt x="4608519" y="3509452"/>
                  </a:lnTo>
                  <a:cubicBezTo>
                    <a:pt x="4624420" y="3419813"/>
                    <a:pt x="4555810" y="3414764"/>
                    <a:pt x="4571711" y="3325125"/>
                  </a:cubicBezTo>
                  <a:cubicBezTo>
                    <a:pt x="4478991" y="3299878"/>
                    <a:pt x="4560632" y="3449189"/>
                    <a:pt x="4461286" y="3417270"/>
                  </a:cubicBezTo>
                  <a:cubicBezTo>
                    <a:pt x="4488230" y="3573290"/>
                    <a:pt x="4414688" y="3628613"/>
                    <a:pt x="4424478" y="3767457"/>
                  </a:cubicBezTo>
                  <a:cubicBezTo>
                    <a:pt x="4459262" y="3763329"/>
                    <a:pt x="4465115" y="3788208"/>
                    <a:pt x="4498095" y="3785886"/>
                  </a:cubicBezTo>
                  <a:cubicBezTo>
                    <a:pt x="4511714" y="3688913"/>
                    <a:pt x="4538068" y="3604766"/>
                    <a:pt x="4645327" y="3601596"/>
                  </a:cubicBezTo>
                  <a:lnTo>
                    <a:pt x="4645327" y="3527881"/>
                  </a:lnTo>
                  <a:cubicBezTo>
                    <a:pt x="4607783" y="3546420"/>
                    <a:pt x="4537111" y="3603771"/>
                    <a:pt x="4534903" y="3509415"/>
                  </a:cubicBezTo>
                  <a:close/>
                  <a:moveTo>
                    <a:pt x="3761564" y="2569502"/>
                  </a:moveTo>
                  <a:cubicBezTo>
                    <a:pt x="3498790" y="2437292"/>
                    <a:pt x="2985685" y="2326313"/>
                    <a:pt x="2804515" y="2606360"/>
                  </a:cubicBezTo>
                  <a:cubicBezTo>
                    <a:pt x="2998531" y="2583876"/>
                    <a:pt x="3218238" y="2471570"/>
                    <a:pt x="3467098" y="2532644"/>
                  </a:cubicBezTo>
                  <a:cubicBezTo>
                    <a:pt x="3579989" y="2560361"/>
                    <a:pt x="3645875" y="2655712"/>
                    <a:pt x="3761564" y="2643218"/>
                  </a:cubicBezTo>
                  <a:lnTo>
                    <a:pt x="3761564" y="2569502"/>
                  </a:lnTo>
                  <a:close/>
                  <a:moveTo>
                    <a:pt x="2804552" y="3140836"/>
                  </a:moveTo>
                  <a:cubicBezTo>
                    <a:pt x="3076380" y="3260255"/>
                    <a:pt x="3549438" y="3268254"/>
                    <a:pt x="3761600" y="3085549"/>
                  </a:cubicBezTo>
                  <a:cubicBezTo>
                    <a:pt x="3622465" y="2674989"/>
                    <a:pt x="2885198" y="2664779"/>
                    <a:pt x="2804588" y="3140836"/>
                  </a:cubicBezTo>
                  <a:close/>
                  <a:moveTo>
                    <a:pt x="3595927" y="984539"/>
                  </a:moveTo>
                  <a:cubicBezTo>
                    <a:pt x="3617239" y="1043069"/>
                    <a:pt x="3605681" y="1134513"/>
                    <a:pt x="3687947" y="1131970"/>
                  </a:cubicBezTo>
                  <a:cubicBezTo>
                    <a:pt x="3629054" y="1061572"/>
                    <a:pt x="3689751" y="1081844"/>
                    <a:pt x="3687947" y="984539"/>
                  </a:cubicBezTo>
                  <a:lnTo>
                    <a:pt x="3595927" y="984539"/>
                  </a:lnTo>
                  <a:close/>
                  <a:moveTo>
                    <a:pt x="3393482" y="800249"/>
                  </a:moveTo>
                  <a:cubicBezTo>
                    <a:pt x="3415383" y="873560"/>
                    <a:pt x="3501735" y="874334"/>
                    <a:pt x="3430290" y="947681"/>
                  </a:cubicBezTo>
                  <a:lnTo>
                    <a:pt x="3503906" y="947681"/>
                  </a:lnTo>
                  <a:cubicBezTo>
                    <a:pt x="3509427" y="856310"/>
                    <a:pt x="3447590" y="832205"/>
                    <a:pt x="3393482" y="800249"/>
                  </a:cubicBezTo>
                  <a:close/>
                  <a:moveTo>
                    <a:pt x="3301462" y="376347"/>
                  </a:moveTo>
                  <a:cubicBezTo>
                    <a:pt x="3363888" y="376162"/>
                    <a:pt x="3388035" y="509625"/>
                    <a:pt x="3448731" y="450062"/>
                  </a:cubicBezTo>
                  <a:cubicBezTo>
                    <a:pt x="3386525" y="450247"/>
                    <a:pt x="3362232" y="316821"/>
                    <a:pt x="3301498" y="376347"/>
                  </a:cubicBezTo>
                  <a:close/>
                  <a:moveTo>
                    <a:pt x="3172633" y="247344"/>
                  </a:moveTo>
                  <a:lnTo>
                    <a:pt x="3099017" y="247344"/>
                  </a:lnTo>
                  <a:cubicBezTo>
                    <a:pt x="3103286" y="353679"/>
                    <a:pt x="3180915" y="386482"/>
                    <a:pt x="3246249" y="431633"/>
                  </a:cubicBezTo>
                  <a:cubicBezTo>
                    <a:pt x="3222324" y="351836"/>
                    <a:pt x="3126255" y="351357"/>
                    <a:pt x="3172633" y="247344"/>
                  </a:cubicBezTo>
                  <a:close/>
                  <a:moveTo>
                    <a:pt x="2988592" y="321060"/>
                  </a:moveTo>
                  <a:cubicBezTo>
                    <a:pt x="3044909" y="424372"/>
                    <a:pt x="3143702" y="485225"/>
                    <a:pt x="3246249" y="542207"/>
                  </a:cubicBezTo>
                  <a:cubicBezTo>
                    <a:pt x="3178890" y="450210"/>
                    <a:pt x="3099385" y="370118"/>
                    <a:pt x="2988592" y="321060"/>
                  </a:cubicBezTo>
                  <a:close/>
                  <a:moveTo>
                    <a:pt x="3025401" y="4338939"/>
                  </a:moveTo>
                  <a:cubicBezTo>
                    <a:pt x="2818281" y="4491272"/>
                    <a:pt x="2701636" y="4233709"/>
                    <a:pt x="2528490" y="4191470"/>
                  </a:cubicBezTo>
                  <a:cubicBezTo>
                    <a:pt x="2440519" y="4170056"/>
                    <a:pt x="2361124" y="4250775"/>
                    <a:pt x="2270833" y="4191470"/>
                  </a:cubicBezTo>
                  <a:cubicBezTo>
                    <a:pt x="2152753" y="4257556"/>
                    <a:pt x="2092719" y="4381731"/>
                    <a:pt x="1921119" y="4394225"/>
                  </a:cubicBezTo>
                  <a:cubicBezTo>
                    <a:pt x="1863404" y="4365071"/>
                    <a:pt x="1778083" y="4298284"/>
                    <a:pt x="1718674" y="4375796"/>
                  </a:cubicBezTo>
                  <a:cubicBezTo>
                    <a:pt x="1896973" y="4535133"/>
                    <a:pt x="2092130" y="4677589"/>
                    <a:pt x="2215621" y="4891807"/>
                  </a:cubicBezTo>
                  <a:cubicBezTo>
                    <a:pt x="2697734" y="5041745"/>
                    <a:pt x="2798626" y="4543500"/>
                    <a:pt x="3080613" y="4375796"/>
                  </a:cubicBezTo>
                  <a:cubicBezTo>
                    <a:pt x="3051534" y="4373954"/>
                    <a:pt x="3066258" y="4328618"/>
                    <a:pt x="3025401" y="4338939"/>
                  </a:cubicBezTo>
                  <a:close/>
                  <a:moveTo>
                    <a:pt x="2786148" y="3177841"/>
                  </a:moveTo>
                  <a:cubicBezTo>
                    <a:pt x="2741683" y="3288747"/>
                    <a:pt x="2924767" y="3318012"/>
                    <a:pt x="2988592" y="3380560"/>
                  </a:cubicBezTo>
                  <a:cubicBezTo>
                    <a:pt x="3040124" y="3262835"/>
                    <a:pt x="2856083" y="3234381"/>
                    <a:pt x="2786148" y="3177841"/>
                  </a:cubicBezTo>
                  <a:close/>
                  <a:moveTo>
                    <a:pt x="2767743" y="3546457"/>
                  </a:moveTo>
                  <a:cubicBezTo>
                    <a:pt x="2789607" y="3700302"/>
                    <a:pt x="2813901" y="3771106"/>
                    <a:pt x="2767743" y="3915036"/>
                  </a:cubicBezTo>
                  <a:cubicBezTo>
                    <a:pt x="2899148" y="3910244"/>
                    <a:pt x="2880744" y="3572036"/>
                    <a:pt x="2767743" y="3546420"/>
                  </a:cubicBezTo>
                  <a:close/>
                  <a:moveTo>
                    <a:pt x="2657319" y="3749212"/>
                  </a:moveTo>
                  <a:cubicBezTo>
                    <a:pt x="2568280" y="3733769"/>
                    <a:pt x="2527165" y="3766314"/>
                    <a:pt x="2473278" y="3786070"/>
                  </a:cubicBezTo>
                  <a:cubicBezTo>
                    <a:pt x="2478358" y="3885550"/>
                    <a:pt x="2669502" y="3873718"/>
                    <a:pt x="2712531" y="3822928"/>
                  </a:cubicBezTo>
                  <a:cubicBezTo>
                    <a:pt x="2687870" y="3804868"/>
                    <a:pt x="2675723" y="3773539"/>
                    <a:pt x="2657319" y="3749212"/>
                  </a:cubicBezTo>
                  <a:close/>
                  <a:moveTo>
                    <a:pt x="2381258" y="100060"/>
                  </a:moveTo>
                  <a:cubicBezTo>
                    <a:pt x="2432863" y="202046"/>
                    <a:pt x="2430470" y="236729"/>
                    <a:pt x="2399662" y="358065"/>
                  </a:cubicBezTo>
                  <a:cubicBezTo>
                    <a:pt x="2492051" y="319696"/>
                    <a:pt x="2500148" y="116720"/>
                    <a:pt x="2381258" y="100060"/>
                  </a:cubicBezTo>
                  <a:close/>
                  <a:moveTo>
                    <a:pt x="1994772" y="3767641"/>
                  </a:moveTo>
                  <a:cubicBezTo>
                    <a:pt x="1973203" y="3687254"/>
                    <a:pt x="2109209" y="3544430"/>
                    <a:pt x="1976368" y="3528065"/>
                  </a:cubicBezTo>
                  <a:cubicBezTo>
                    <a:pt x="1934554" y="3628724"/>
                    <a:pt x="1932861" y="3778146"/>
                    <a:pt x="1957964" y="3896644"/>
                  </a:cubicBezTo>
                  <a:cubicBezTo>
                    <a:pt x="2014207" y="3883338"/>
                    <a:pt x="2025029" y="3915515"/>
                    <a:pt x="2068425" y="3915073"/>
                  </a:cubicBezTo>
                  <a:cubicBezTo>
                    <a:pt x="2085357" y="3824402"/>
                    <a:pt x="1991496" y="3845043"/>
                    <a:pt x="1994809" y="3767641"/>
                  </a:cubicBezTo>
                  <a:close/>
                  <a:moveTo>
                    <a:pt x="2289238" y="3859786"/>
                  </a:moveTo>
                  <a:cubicBezTo>
                    <a:pt x="2352363" y="3750466"/>
                    <a:pt x="2217903" y="3737528"/>
                    <a:pt x="2105197" y="3749212"/>
                  </a:cubicBezTo>
                  <a:cubicBezTo>
                    <a:pt x="2114067" y="3807264"/>
                    <a:pt x="2048696" y="3790935"/>
                    <a:pt x="2068389" y="3859786"/>
                  </a:cubicBezTo>
                  <a:cubicBezTo>
                    <a:pt x="2166666" y="3849466"/>
                    <a:pt x="2209364" y="3796759"/>
                    <a:pt x="2289238" y="3859786"/>
                  </a:cubicBezTo>
                  <a:close/>
                  <a:moveTo>
                    <a:pt x="2215621" y="99912"/>
                  </a:moveTo>
                  <a:cubicBezTo>
                    <a:pt x="2224418" y="158664"/>
                    <a:pt x="2238369" y="212255"/>
                    <a:pt x="2289238" y="228915"/>
                  </a:cubicBezTo>
                  <a:cubicBezTo>
                    <a:pt x="2290710" y="159843"/>
                    <a:pt x="2303225" y="79788"/>
                    <a:pt x="2215621" y="99912"/>
                  </a:cubicBezTo>
                  <a:close/>
                  <a:moveTo>
                    <a:pt x="2215621" y="394776"/>
                  </a:moveTo>
                  <a:cubicBezTo>
                    <a:pt x="2271238" y="382907"/>
                    <a:pt x="2299985" y="344133"/>
                    <a:pt x="2289238" y="265773"/>
                  </a:cubicBezTo>
                  <a:cubicBezTo>
                    <a:pt x="2231081" y="275172"/>
                    <a:pt x="2238442" y="349919"/>
                    <a:pt x="2215621" y="394776"/>
                  </a:cubicBezTo>
                  <a:close/>
                  <a:moveTo>
                    <a:pt x="2215621" y="3067120"/>
                  </a:moveTo>
                  <a:cubicBezTo>
                    <a:pt x="2189745" y="3238730"/>
                    <a:pt x="1970074" y="3590944"/>
                    <a:pt x="2215621" y="3693741"/>
                  </a:cubicBezTo>
                  <a:cubicBezTo>
                    <a:pt x="2117638" y="3465443"/>
                    <a:pt x="2248785" y="3317864"/>
                    <a:pt x="2289238" y="3085549"/>
                  </a:cubicBezTo>
                  <a:cubicBezTo>
                    <a:pt x="2254638" y="3089640"/>
                    <a:pt x="2248749" y="3064724"/>
                    <a:pt x="2215621" y="3067083"/>
                  </a:cubicBezTo>
                  <a:close/>
                  <a:moveTo>
                    <a:pt x="2068389" y="173628"/>
                  </a:moveTo>
                  <a:cubicBezTo>
                    <a:pt x="2110865" y="270233"/>
                    <a:pt x="2095774" y="293859"/>
                    <a:pt x="2068389" y="394776"/>
                  </a:cubicBezTo>
                  <a:cubicBezTo>
                    <a:pt x="2181390" y="385082"/>
                    <a:pt x="2110534" y="191283"/>
                    <a:pt x="2178813" y="136770"/>
                  </a:cubicBezTo>
                  <a:cubicBezTo>
                    <a:pt x="2126546" y="133600"/>
                    <a:pt x="2143109" y="199060"/>
                    <a:pt x="2068389" y="173628"/>
                  </a:cubicBezTo>
                  <a:close/>
                  <a:moveTo>
                    <a:pt x="1737115" y="837107"/>
                  </a:moveTo>
                  <a:cubicBezTo>
                    <a:pt x="1843822" y="784216"/>
                    <a:pt x="1895685" y="676407"/>
                    <a:pt x="1957964" y="579065"/>
                  </a:cubicBezTo>
                  <a:cubicBezTo>
                    <a:pt x="1867784" y="648247"/>
                    <a:pt x="1807419" y="747542"/>
                    <a:pt x="1737115" y="837107"/>
                  </a:cubicBezTo>
                  <a:close/>
                  <a:moveTo>
                    <a:pt x="1737115" y="3380412"/>
                  </a:moveTo>
                  <a:cubicBezTo>
                    <a:pt x="1849454" y="3345471"/>
                    <a:pt x="1951559" y="3300283"/>
                    <a:pt x="1957964" y="3159265"/>
                  </a:cubicBezTo>
                  <a:cubicBezTo>
                    <a:pt x="1900175" y="3244443"/>
                    <a:pt x="1690001" y="3248240"/>
                    <a:pt x="1737115" y="3380412"/>
                  </a:cubicBezTo>
                  <a:close/>
                  <a:moveTo>
                    <a:pt x="1939560" y="3140836"/>
                  </a:moveTo>
                  <a:cubicBezTo>
                    <a:pt x="1931241" y="2704807"/>
                    <a:pt x="1073795" y="2650663"/>
                    <a:pt x="1000915" y="3122407"/>
                  </a:cubicBezTo>
                  <a:cubicBezTo>
                    <a:pt x="1240647" y="3249419"/>
                    <a:pt x="1688897" y="3273303"/>
                    <a:pt x="1939560" y="3140836"/>
                  </a:cubicBezTo>
                  <a:close/>
                  <a:moveTo>
                    <a:pt x="964181" y="2661647"/>
                  </a:moveTo>
                  <a:cubicBezTo>
                    <a:pt x="1088850" y="2663195"/>
                    <a:pt x="1186723" y="2558113"/>
                    <a:pt x="1313858" y="2532644"/>
                  </a:cubicBezTo>
                  <a:cubicBezTo>
                    <a:pt x="1541664" y="2487014"/>
                    <a:pt x="1732441" y="2587894"/>
                    <a:pt x="1902825" y="2624789"/>
                  </a:cubicBezTo>
                  <a:cubicBezTo>
                    <a:pt x="1903819" y="2601236"/>
                    <a:pt x="1926456" y="2599283"/>
                    <a:pt x="1921230" y="2569502"/>
                  </a:cubicBezTo>
                  <a:cubicBezTo>
                    <a:pt x="1673143" y="2375924"/>
                    <a:pt x="1131216" y="2389598"/>
                    <a:pt x="964254" y="2661647"/>
                  </a:cubicBezTo>
                  <a:close/>
                  <a:moveTo>
                    <a:pt x="1626691" y="468491"/>
                  </a:moveTo>
                  <a:cubicBezTo>
                    <a:pt x="1683228" y="445234"/>
                    <a:pt x="1723459" y="405685"/>
                    <a:pt x="1755519" y="357918"/>
                  </a:cubicBezTo>
                  <a:cubicBezTo>
                    <a:pt x="1665523" y="342400"/>
                    <a:pt x="1800020" y="306575"/>
                    <a:pt x="1737115" y="247344"/>
                  </a:cubicBezTo>
                  <a:cubicBezTo>
                    <a:pt x="1655622" y="267505"/>
                    <a:pt x="1645610" y="216125"/>
                    <a:pt x="1589883" y="210486"/>
                  </a:cubicBezTo>
                  <a:cubicBezTo>
                    <a:pt x="1618483" y="275983"/>
                    <a:pt x="1527382" y="221617"/>
                    <a:pt x="1534670" y="265773"/>
                  </a:cubicBezTo>
                  <a:cubicBezTo>
                    <a:pt x="1583809" y="316637"/>
                    <a:pt x="1574644" y="243990"/>
                    <a:pt x="1626691" y="247344"/>
                  </a:cubicBezTo>
                  <a:cubicBezTo>
                    <a:pt x="1645537" y="265331"/>
                    <a:pt x="1663941" y="283760"/>
                    <a:pt x="1681903" y="302631"/>
                  </a:cubicBezTo>
                  <a:cubicBezTo>
                    <a:pt x="1655217" y="348740"/>
                    <a:pt x="1637328" y="375020"/>
                    <a:pt x="1663499" y="431633"/>
                  </a:cubicBezTo>
                  <a:cubicBezTo>
                    <a:pt x="1641046" y="433734"/>
                    <a:pt x="1620065" y="437125"/>
                    <a:pt x="1626691" y="468491"/>
                  </a:cubicBezTo>
                  <a:close/>
                  <a:moveTo>
                    <a:pt x="1534744" y="818678"/>
                  </a:moveTo>
                  <a:cubicBezTo>
                    <a:pt x="1587895" y="736743"/>
                    <a:pt x="1655659" y="669441"/>
                    <a:pt x="1700381" y="579065"/>
                  </a:cubicBezTo>
                  <a:cubicBezTo>
                    <a:pt x="1635598" y="637485"/>
                    <a:pt x="1512769" y="734753"/>
                    <a:pt x="1534818" y="818678"/>
                  </a:cubicBezTo>
                  <a:close/>
                  <a:moveTo>
                    <a:pt x="1369071" y="947681"/>
                  </a:moveTo>
                  <a:cubicBezTo>
                    <a:pt x="1436761" y="935591"/>
                    <a:pt x="1460723" y="879715"/>
                    <a:pt x="1497936" y="837107"/>
                  </a:cubicBezTo>
                  <a:cubicBezTo>
                    <a:pt x="1423731" y="842636"/>
                    <a:pt x="1397008" y="895822"/>
                    <a:pt x="1369071" y="947681"/>
                  </a:cubicBezTo>
                  <a:close/>
                  <a:moveTo>
                    <a:pt x="301597" y="3454128"/>
                  </a:moveTo>
                  <a:cubicBezTo>
                    <a:pt x="223417" y="3518998"/>
                    <a:pt x="256066" y="3778699"/>
                    <a:pt x="375214" y="3767457"/>
                  </a:cubicBezTo>
                  <a:cubicBezTo>
                    <a:pt x="371312" y="3710696"/>
                    <a:pt x="348123" y="3528139"/>
                    <a:pt x="301597" y="3454091"/>
                  </a:cubicBezTo>
                  <a:close/>
                  <a:moveTo>
                    <a:pt x="80748" y="3011833"/>
                  </a:moveTo>
                  <a:cubicBezTo>
                    <a:pt x="81153" y="3055252"/>
                    <a:pt x="49057" y="3066088"/>
                    <a:pt x="62344" y="3122407"/>
                  </a:cubicBezTo>
                  <a:cubicBezTo>
                    <a:pt x="121053" y="3138219"/>
                    <a:pt x="119250" y="3093400"/>
                    <a:pt x="154365" y="3085549"/>
                  </a:cubicBezTo>
                  <a:cubicBezTo>
                    <a:pt x="234643" y="3152594"/>
                    <a:pt x="218926" y="3315763"/>
                    <a:pt x="338405" y="3343554"/>
                  </a:cubicBezTo>
                  <a:cubicBezTo>
                    <a:pt x="327989" y="3224282"/>
                    <a:pt x="299573" y="2981941"/>
                    <a:pt x="80748" y="3011833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ihandform 47">
              <a:extLst>
                <a:ext uri="{FF2B5EF4-FFF2-40B4-BE49-F238E27FC236}">
                  <a16:creationId xmlns:a16="http://schemas.microsoft.com/office/drawing/2014/main" id="{D6A368AB-F37C-1D42-8A22-1C1B81307195}"/>
                </a:ext>
              </a:extLst>
            </p:cNvPr>
            <p:cNvSpPr/>
            <p:nvPr/>
          </p:nvSpPr>
          <p:spPr>
            <a:xfrm>
              <a:off x="9257405" y="4646154"/>
              <a:ext cx="1145132" cy="738666"/>
            </a:xfrm>
            <a:custGeom>
              <a:avLst/>
              <a:gdLst>
                <a:gd name="connsiteX0" fmla="*/ 147233 w 1145132"/>
                <a:gd name="connsiteY0" fmla="*/ 663479 h 738666"/>
                <a:gd name="connsiteX1" fmla="*/ 110424 w 1145132"/>
                <a:gd name="connsiteY1" fmla="*/ 589763 h 738666"/>
                <a:gd name="connsiteX2" fmla="*/ 165637 w 1145132"/>
                <a:gd name="connsiteY2" fmla="*/ 626621 h 738666"/>
                <a:gd name="connsiteX3" fmla="*/ 202445 w 1145132"/>
                <a:gd name="connsiteY3" fmla="*/ 516047 h 738666"/>
                <a:gd name="connsiteX4" fmla="*/ 220849 w 1145132"/>
                <a:gd name="connsiteY4" fmla="*/ 589763 h 738666"/>
                <a:gd name="connsiteX5" fmla="*/ 349714 w 1145132"/>
                <a:gd name="connsiteY5" fmla="*/ 423903 h 738666"/>
                <a:gd name="connsiteX6" fmla="*/ 404926 w 1145132"/>
                <a:gd name="connsiteY6" fmla="*/ 423903 h 738666"/>
                <a:gd name="connsiteX7" fmla="*/ 570563 w 1145132"/>
                <a:gd name="connsiteY7" fmla="*/ 294900 h 738666"/>
                <a:gd name="connsiteX8" fmla="*/ 552159 w 1145132"/>
                <a:gd name="connsiteY8" fmla="*/ 368616 h 738666"/>
                <a:gd name="connsiteX9" fmla="*/ 846624 w 1145132"/>
                <a:gd name="connsiteY9" fmla="*/ 147468 h 738666"/>
                <a:gd name="connsiteX10" fmla="*/ 809816 w 1145132"/>
                <a:gd name="connsiteY10" fmla="*/ 202755 h 738666"/>
                <a:gd name="connsiteX11" fmla="*/ 883432 w 1145132"/>
                <a:gd name="connsiteY11" fmla="*/ 165897 h 738666"/>
                <a:gd name="connsiteX12" fmla="*/ 846624 w 1145132"/>
                <a:gd name="connsiteY12" fmla="*/ 110574 h 738666"/>
                <a:gd name="connsiteX13" fmla="*/ 993894 w 1145132"/>
                <a:gd name="connsiteY13" fmla="*/ 0 h 738666"/>
                <a:gd name="connsiteX14" fmla="*/ 920241 w 1145132"/>
                <a:gd name="connsiteY14" fmla="*/ 92145 h 738666"/>
                <a:gd name="connsiteX15" fmla="*/ 1104318 w 1145132"/>
                <a:gd name="connsiteY15" fmla="*/ 0 h 738666"/>
                <a:gd name="connsiteX16" fmla="*/ 1141126 w 1145132"/>
                <a:gd name="connsiteY16" fmla="*/ 73716 h 738666"/>
                <a:gd name="connsiteX17" fmla="*/ 883432 w 1145132"/>
                <a:gd name="connsiteY17" fmla="*/ 294900 h 738666"/>
                <a:gd name="connsiteX18" fmla="*/ 110424 w 1145132"/>
                <a:gd name="connsiteY18" fmla="*/ 737195 h 738666"/>
                <a:gd name="connsiteX19" fmla="*/ 0 w 1145132"/>
                <a:gd name="connsiteY19" fmla="*/ 663479 h 738666"/>
                <a:gd name="connsiteX20" fmla="*/ 147306 w 1145132"/>
                <a:gd name="connsiteY20" fmla="*/ 663479 h 73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5132" h="738666">
                  <a:moveTo>
                    <a:pt x="147233" y="663479"/>
                  </a:moveTo>
                  <a:cubicBezTo>
                    <a:pt x="169980" y="603843"/>
                    <a:pt x="87714" y="649399"/>
                    <a:pt x="110424" y="589763"/>
                  </a:cubicBezTo>
                  <a:cubicBezTo>
                    <a:pt x="151245" y="579627"/>
                    <a:pt x="136632" y="624962"/>
                    <a:pt x="165637" y="626621"/>
                  </a:cubicBezTo>
                  <a:cubicBezTo>
                    <a:pt x="217757" y="629643"/>
                    <a:pt x="150361" y="513025"/>
                    <a:pt x="202445" y="516047"/>
                  </a:cubicBezTo>
                  <a:cubicBezTo>
                    <a:pt x="300502" y="452578"/>
                    <a:pt x="172888" y="584861"/>
                    <a:pt x="220849" y="589763"/>
                  </a:cubicBezTo>
                  <a:cubicBezTo>
                    <a:pt x="272785" y="595071"/>
                    <a:pt x="278564" y="488220"/>
                    <a:pt x="349714" y="423903"/>
                  </a:cubicBezTo>
                  <a:cubicBezTo>
                    <a:pt x="359800" y="414762"/>
                    <a:pt x="394841" y="433080"/>
                    <a:pt x="404926" y="423903"/>
                  </a:cubicBezTo>
                  <a:cubicBezTo>
                    <a:pt x="478580" y="356932"/>
                    <a:pt x="497389" y="318895"/>
                    <a:pt x="570563" y="294900"/>
                  </a:cubicBezTo>
                  <a:cubicBezTo>
                    <a:pt x="612451" y="281152"/>
                    <a:pt x="492346" y="359143"/>
                    <a:pt x="552159" y="368616"/>
                  </a:cubicBezTo>
                  <a:cubicBezTo>
                    <a:pt x="617383" y="378936"/>
                    <a:pt x="782063" y="146879"/>
                    <a:pt x="846624" y="147468"/>
                  </a:cubicBezTo>
                  <a:cubicBezTo>
                    <a:pt x="856747" y="188307"/>
                    <a:pt x="811509" y="173711"/>
                    <a:pt x="809816" y="202755"/>
                  </a:cubicBezTo>
                  <a:cubicBezTo>
                    <a:pt x="826454" y="252661"/>
                    <a:pt x="851005" y="160590"/>
                    <a:pt x="883432" y="165897"/>
                  </a:cubicBezTo>
                  <a:cubicBezTo>
                    <a:pt x="871507" y="147137"/>
                    <a:pt x="841140" y="146805"/>
                    <a:pt x="846624" y="110574"/>
                  </a:cubicBezTo>
                  <a:cubicBezTo>
                    <a:pt x="888990" y="67008"/>
                    <a:pt x="926019" y="18060"/>
                    <a:pt x="993894" y="0"/>
                  </a:cubicBezTo>
                  <a:cubicBezTo>
                    <a:pt x="992642" y="54070"/>
                    <a:pt x="937651" y="54292"/>
                    <a:pt x="920241" y="92145"/>
                  </a:cubicBezTo>
                  <a:cubicBezTo>
                    <a:pt x="963932" y="116618"/>
                    <a:pt x="1030076" y="6155"/>
                    <a:pt x="1104318" y="0"/>
                  </a:cubicBezTo>
                  <a:cubicBezTo>
                    <a:pt x="1081571" y="59636"/>
                    <a:pt x="1163837" y="14117"/>
                    <a:pt x="1141126" y="73716"/>
                  </a:cubicBezTo>
                  <a:cubicBezTo>
                    <a:pt x="1030334" y="117356"/>
                    <a:pt x="868525" y="184105"/>
                    <a:pt x="883432" y="294900"/>
                  </a:cubicBezTo>
                  <a:cubicBezTo>
                    <a:pt x="619113" y="363787"/>
                    <a:pt x="317986" y="550510"/>
                    <a:pt x="110424" y="737195"/>
                  </a:cubicBezTo>
                  <a:cubicBezTo>
                    <a:pt x="39974" y="746335"/>
                    <a:pt x="13030" y="711836"/>
                    <a:pt x="0" y="663479"/>
                  </a:cubicBezTo>
                  <a:cubicBezTo>
                    <a:pt x="77444" y="707708"/>
                    <a:pt x="77371" y="626732"/>
                    <a:pt x="147306" y="66347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ihandform 48">
              <a:extLst>
                <a:ext uri="{FF2B5EF4-FFF2-40B4-BE49-F238E27FC236}">
                  <a16:creationId xmlns:a16="http://schemas.microsoft.com/office/drawing/2014/main" id="{E12F378C-7B2D-D24C-BEA1-B43E05D388FB}"/>
                </a:ext>
              </a:extLst>
            </p:cNvPr>
            <p:cNvSpPr/>
            <p:nvPr/>
          </p:nvSpPr>
          <p:spPr>
            <a:xfrm>
              <a:off x="9053299" y="4572439"/>
              <a:ext cx="259317" cy="202755"/>
            </a:xfrm>
            <a:custGeom>
              <a:avLst/>
              <a:gdLst>
                <a:gd name="connsiteX0" fmla="*/ 1661 w 259317"/>
                <a:gd name="connsiteY0" fmla="*/ 202755 h 202755"/>
                <a:gd name="connsiteX1" fmla="*/ 259318 w 259317"/>
                <a:gd name="connsiteY1" fmla="*/ 0 h 202755"/>
                <a:gd name="connsiteX2" fmla="*/ 1661 w 259317"/>
                <a:gd name="connsiteY2" fmla="*/ 202755 h 20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317" h="202755">
                  <a:moveTo>
                    <a:pt x="1661" y="202755"/>
                  </a:moveTo>
                  <a:cubicBezTo>
                    <a:pt x="-19761" y="101101"/>
                    <a:pt x="171530" y="53628"/>
                    <a:pt x="259318" y="0"/>
                  </a:cubicBezTo>
                  <a:cubicBezTo>
                    <a:pt x="193947" y="88164"/>
                    <a:pt x="73326" y="120894"/>
                    <a:pt x="1661" y="202755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ihandform 49">
              <a:extLst>
                <a:ext uri="{FF2B5EF4-FFF2-40B4-BE49-F238E27FC236}">
                  <a16:creationId xmlns:a16="http://schemas.microsoft.com/office/drawing/2014/main" id="{BA6DBD19-50A9-2A4E-A1C5-2E2A11272FDC}"/>
                </a:ext>
              </a:extLst>
            </p:cNvPr>
            <p:cNvSpPr/>
            <p:nvPr/>
          </p:nvSpPr>
          <p:spPr>
            <a:xfrm>
              <a:off x="10711290" y="4683012"/>
              <a:ext cx="92020" cy="73990"/>
            </a:xfrm>
            <a:custGeom>
              <a:avLst/>
              <a:gdLst>
                <a:gd name="connsiteX0" fmla="*/ 92020 w 92020"/>
                <a:gd name="connsiteY0" fmla="*/ 0 h 73990"/>
                <a:gd name="connsiteX1" fmla="*/ 0 w 92020"/>
                <a:gd name="connsiteY1" fmla="*/ 73716 h 73990"/>
                <a:gd name="connsiteX2" fmla="*/ 92020 w 92020"/>
                <a:gd name="connsiteY2" fmla="*/ 0 h 7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020" h="73990">
                  <a:moveTo>
                    <a:pt x="92020" y="0"/>
                  </a:moveTo>
                  <a:cubicBezTo>
                    <a:pt x="79579" y="42866"/>
                    <a:pt x="58893" y="77438"/>
                    <a:pt x="0" y="73716"/>
                  </a:cubicBezTo>
                  <a:cubicBezTo>
                    <a:pt x="7730" y="25911"/>
                    <a:pt x="57421" y="20530"/>
                    <a:pt x="92020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ihandform 50">
              <a:extLst>
                <a:ext uri="{FF2B5EF4-FFF2-40B4-BE49-F238E27FC236}">
                  <a16:creationId xmlns:a16="http://schemas.microsoft.com/office/drawing/2014/main" id="{A51A1A75-7611-FE47-B688-8C474BA1F079}"/>
                </a:ext>
              </a:extLst>
            </p:cNvPr>
            <p:cNvSpPr/>
            <p:nvPr/>
          </p:nvSpPr>
          <p:spPr>
            <a:xfrm>
              <a:off x="10876927" y="4240718"/>
              <a:ext cx="404889" cy="405436"/>
            </a:xfrm>
            <a:custGeom>
              <a:avLst/>
              <a:gdLst>
                <a:gd name="connsiteX0" fmla="*/ 404890 w 404889"/>
                <a:gd name="connsiteY0" fmla="*/ 405437 h 405436"/>
                <a:gd name="connsiteX1" fmla="*/ 0 w 404889"/>
                <a:gd name="connsiteY1" fmla="*/ 0 h 405436"/>
                <a:gd name="connsiteX2" fmla="*/ 404890 w 404889"/>
                <a:gd name="connsiteY2" fmla="*/ 405437 h 40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4889" h="405436">
                  <a:moveTo>
                    <a:pt x="404890" y="405437"/>
                  </a:moveTo>
                  <a:cubicBezTo>
                    <a:pt x="242750" y="297517"/>
                    <a:pt x="124338" y="145773"/>
                    <a:pt x="0" y="0"/>
                  </a:cubicBezTo>
                  <a:cubicBezTo>
                    <a:pt x="149441" y="120599"/>
                    <a:pt x="288208" y="252071"/>
                    <a:pt x="404890" y="40543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ihandform 51">
              <a:extLst>
                <a:ext uri="{FF2B5EF4-FFF2-40B4-BE49-F238E27FC236}">
                  <a16:creationId xmlns:a16="http://schemas.microsoft.com/office/drawing/2014/main" id="{27D07CFE-D8CD-DD44-8DAA-556F5C7E3358}"/>
                </a:ext>
              </a:extLst>
            </p:cNvPr>
            <p:cNvSpPr/>
            <p:nvPr/>
          </p:nvSpPr>
          <p:spPr>
            <a:xfrm>
              <a:off x="12386429" y="5512388"/>
              <a:ext cx="184040" cy="294863"/>
            </a:xfrm>
            <a:custGeom>
              <a:avLst/>
              <a:gdLst>
                <a:gd name="connsiteX0" fmla="*/ 184041 w 184040"/>
                <a:gd name="connsiteY0" fmla="*/ 294863 h 294863"/>
                <a:gd name="connsiteX1" fmla="*/ 0 w 184040"/>
                <a:gd name="connsiteY1" fmla="*/ 0 h 294863"/>
                <a:gd name="connsiteX2" fmla="*/ 184041 w 184040"/>
                <a:gd name="connsiteY2" fmla="*/ 294863 h 2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040" h="294863">
                  <a:moveTo>
                    <a:pt x="184041" y="294863"/>
                  </a:moveTo>
                  <a:cubicBezTo>
                    <a:pt x="76156" y="243152"/>
                    <a:pt x="79837" y="79761"/>
                    <a:pt x="0" y="0"/>
                  </a:cubicBezTo>
                  <a:cubicBezTo>
                    <a:pt x="85027" y="811"/>
                    <a:pt x="115578" y="215398"/>
                    <a:pt x="184041" y="294863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ihandform 52">
              <a:extLst>
                <a:ext uri="{FF2B5EF4-FFF2-40B4-BE49-F238E27FC236}">
                  <a16:creationId xmlns:a16="http://schemas.microsoft.com/office/drawing/2014/main" id="{FDF86148-130F-E743-A8DE-EE3D70175994}"/>
                </a:ext>
              </a:extLst>
            </p:cNvPr>
            <p:cNvSpPr/>
            <p:nvPr/>
          </p:nvSpPr>
          <p:spPr>
            <a:xfrm>
              <a:off x="11797131" y="9228058"/>
              <a:ext cx="240727" cy="154556"/>
            </a:xfrm>
            <a:custGeom>
              <a:avLst/>
              <a:gdLst>
                <a:gd name="connsiteX0" fmla="*/ 239253 w 240727"/>
                <a:gd name="connsiteY0" fmla="*/ 99270 h 154556"/>
                <a:gd name="connsiteX1" fmla="*/ 202445 w 240727"/>
                <a:gd name="connsiteY1" fmla="*/ 154557 h 154556"/>
                <a:gd name="connsiteX2" fmla="*/ 0 w 240727"/>
                <a:gd name="connsiteY2" fmla="*/ 7125 h 154556"/>
                <a:gd name="connsiteX3" fmla="*/ 239253 w 240727"/>
                <a:gd name="connsiteY3" fmla="*/ 99270 h 15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727" h="154556">
                  <a:moveTo>
                    <a:pt x="239253" y="99270"/>
                  </a:moveTo>
                  <a:cubicBezTo>
                    <a:pt x="249375" y="140108"/>
                    <a:pt x="204138" y="125513"/>
                    <a:pt x="202445" y="154557"/>
                  </a:cubicBezTo>
                  <a:cubicBezTo>
                    <a:pt x="172152" y="68198"/>
                    <a:pt x="45679" y="78113"/>
                    <a:pt x="0" y="7125"/>
                  </a:cubicBezTo>
                  <a:cubicBezTo>
                    <a:pt x="75088" y="-30470"/>
                    <a:pt x="147600" y="92635"/>
                    <a:pt x="239253" y="99270"/>
                  </a:cubicBezTo>
                  <a:close/>
                </a:path>
              </a:pathLst>
            </a:custGeom>
            <a:noFill/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ihandform 53">
              <a:extLst>
                <a:ext uri="{FF2B5EF4-FFF2-40B4-BE49-F238E27FC236}">
                  <a16:creationId xmlns:a16="http://schemas.microsoft.com/office/drawing/2014/main" id="{E97A1681-B0FD-6545-9775-AE1DF8A9F3EB}"/>
                </a:ext>
              </a:extLst>
            </p:cNvPr>
            <p:cNvSpPr/>
            <p:nvPr/>
          </p:nvSpPr>
          <p:spPr>
            <a:xfrm>
              <a:off x="11539474" y="4867339"/>
              <a:ext cx="110769" cy="147431"/>
            </a:xfrm>
            <a:custGeom>
              <a:avLst/>
              <a:gdLst>
                <a:gd name="connsiteX0" fmla="*/ 110424 w 110769"/>
                <a:gd name="connsiteY0" fmla="*/ 147432 h 147431"/>
                <a:gd name="connsiteX1" fmla="*/ 36808 w 110769"/>
                <a:gd name="connsiteY1" fmla="*/ 147432 h 147431"/>
                <a:gd name="connsiteX2" fmla="*/ 0 w 110769"/>
                <a:gd name="connsiteY2" fmla="*/ 0 h 147431"/>
                <a:gd name="connsiteX3" fmla="*/ 110424 w 110769"/>
                <a:gd name="connsiteY3" fmla="*/ 147432 h 147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769" h="147431">
                  <a:moveTo>
                    <a:pt x="110424" y="147432"/>
                  </a:moveTo>
                  <a:lnTo>
                    <a:pt x="36808" y="147432"/>
                  </a:lnTo>
                  <a:cubicBezTo>
                    <a:pt x="108253" y="74084"/>
                    <a:pt x="21901" y="73310"/>
                    <a:pt x="0" y="0"/>
                  </a:cubicBezTo>
                  <a:cubicBezTo>
                    <a:pt x="54108" y="31956"/>
                    <a:pt x="115945" y="56061"/>
                    <a:pt x="110424" y="14743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ihandform 54">
              <a:extLst>
                <a:ext uri="{FF2B5EF4-FFF2-40B4-BE49-F238E27FC236}">
                  <a16:creationId xmlns:a16="http://schemas.microsoft.com/office/drawing/2014/main" id="{F87EC831-B588-6043-8905-4217DFBE6F97}"/>
                </a:ext>
              </a:extLst>
            </p:cNvPr>
            <p:cNvSpPr/>
            <p:nvPr/>
          </p:nvSpPr>
          <p:spPr>
            <a:xfrm>
              <a:off x="11447416" y="4428140"/>
              <a:ext cx="147269" cy="104320"/>
            </a:xfrm>
            <a:custGeom>
              <a:avLst/>
              <a:gdLst>
                <a:gd name="connsiteX0" fmla="*/ 147270 w 147269"/>
                <a:gd name="connsiteY0" fmla="*/ 89012 h 104320"/>
                <a:gd name="connsiteX1" fmla="*/ 0 w 147269"/>
                <a:gd name="connsiteY1" fmla="*/ 15296 h 104320"/>
                <a:gd name="connsiteX2" fmla="*/ 147233 w 147269"/>
                <a:gd name="connsiteY2" fmla="*/ 89012 h 10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269" h="104320">
                  <a:moveTo>
                    <a:pt x="147270" y="89012"/>
                  </a:moveTo>
                  <a:cubicBezTo>
                    <a:pt x="86573" y="148574"/>
                    <a:pt x="62427" y="15111"/>
                    <a:pt x="0" y="15296"/>
                  </a:cubicBezTo>
                  <a:cubicBezTo>
                    <a:pt x="60734" y="-44230"/>
                    <a:pt x="85027" y="89196"/>
                    <a:pt x="147233" y="8901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ihandform 55">
              <a:extLst>
                <a:ext uri="{FF2B5EF4-FFF2-40B4-BE49-F238E27FC236}">
                  <a16:creationId xmlns:a16="http://schemas.microsoft.com/office/drawing/2014/main" id="{291CA232-3D13-7C4E-AFE5-4AE595010F38}"/>
                </a:ext>
              </a:extLst>
            </p:cNvPr>
            <p:cNvSpPr/>
            <p:nvPr/>
          </p:nvSpPr>
          <p:spPr>
            <a:xfrm>
              <a:off x="11245008" y="4314433"/>
              <a:ext cx="147232" cy="184289"/>
            </a:xfrm>
            <a:custGeom>
              <a:avLst/>
              <a:gdLst>
                <a:gd name="connsiteX0" fmla="*/ 147233 w 147232"/>
                <a:gd name="connsiteY0" fmla="*/ 184289 h 184289"/>
                <a:gd name="connsiteX1" fmla="*/ 0 w 147232"/>
                <a:gd name="connsiteY1" fmla="*/ 0 h 184289"/>
                <a:gd name="connsiteX2" fmla="*/ 73616 w 147232"/>
                <a:gd name="connsiteY2" fmla="*/ 0 h 184289"/>
                <a:gd name="connsiteX3" fmla="*/ 147233 w 147232"/>
                <a:gd name="connsiteY3" fmla="*/ 184289 h 184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232" h="184289">
                  <a:moveTo>
                    <a:pt x="147233" y="184289"/>
                  </a:moveTo>
                  <a:cubicBezTo>
                    <a:pt x="81898" y="139139"/>
                    <a:pt x="4270" y="106335"/>
                    <a:pt x="0" y="0"/>
                  </a:cubicBezTo>
                  <a:lnTo>
                    <a:pt x="73616" y="0"/>
                  </a:lnTo>
                  <a:cubicBezTo>
                    <a:pt x="27238" y="104013"/>
                    <a:pt x="123308" y="104492"/>
                    <a:pt x="147233" y="184289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ihandform 56">
              <a:extLst>
                <a:ext uri="{FF2B5EF4-FFF2-40B4-BE49-F238E27FC236}">
                  <a16:creationId xmlns:a16="http://schemas.microsoft.com/office/drawing/2014/main" id="{12490779-FEB7-8646-B1B3-3D7FF517D502}"/>
                </a:ext>
              </a:extLst>
            </p:cNvPr>
            <p:cNvSpPr/>
            <p:nvPr/>
          </p:nvSpPr>
          <p:spPr>
            <a:xfrm>
              <a:off x="11134584" y="4388149"/>
              <a:ext cx="257657" cy="221147"/>
            </a:xfrm>
            <a:custGeom>
              <a:avLst/>
              <a:gdLst>
                <a:gd name="connsiteX0" fmla="*/ 257657 w 257657"/>
                <a:gd name="connsiteY0" fmla="*/ 221147 h 221147"/>
                <a:gd name="connsiteX1" fmla="*/ 0 w 257657"/>
                <a:gd name="connsiteY1" fmla="*/ 0 h 221147"/>
                <a:gd name="connsiteX2" fmla="*/ 257657 w 257657"/>
                <a:gd name="connsiteY2" fmla="*/ 221147 h 22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657" h="221147">
                  <a:moveTo>
                    <a:pt x="257657" y="221147"/>
                  </a:moveTo>
                  <a:cubicBezTo>
                    <a:pt x="155110" y="164165"/>
                    <a:pt x="56316" y="103313"/>
                    <a:pt x="0" y="0"/>
                  </a:cubicBezTo>
                  <a:cubicBezTo>
                    <a:pt x="110792" y="49058"/>
                    <a:pt x="190298" y="129150"/>
                    <a:pt x="257657" y="22114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ihandform 57">
              <a:extLst>
                <a:ext uri="{FF2B5EF4-FFF2-40B4-BE49-F238E27FC236}">
                  <a16:creationId xmlns:a16="http://schemas.microsoft.com/office/drawing/2014/main" id="{F87484AB-31C1-CB4D-8F30-C073C3FD62CE}"/>
                </a:ext>
              </a:extLst>
            </p:cNvPr>
            <p:cNvSpPr/>
            <p:nvPr/>
          </p:nvSpPr>
          <p:spPr>
            <a:xfrm>
              <a:off x="11134584" y="7097303"/>
              <a:ext cx="92020" cy="104671"/>
            </a:xfrm>
            <a:custGeom>
              <a:avLst/>
              <a:gdLst>
                <a:gd name="connsiteX0" fmla="*/ 92020 w 92020"/>
                <a:gd name="connsiteY0" fmla="*/ 92193 h 104671"/>
                <a:gd name="connsiteX1" fmla="*/ 0 w 92020"/>
                <a:gd name="connsiteY1" fmla="*/ 73764 h 104671"/>
                <a:gd name="connsiteX2" fmla="*/ 0 w 92020"/>
                <a:gd name="connsiteY2" fmla="*/ 48 h 104671"/>
                <a:gd name="connsiteX3" fmla="*/ 92020 w 92020"/>
                <a:gd name="connsiteY3" fmla="*/ 92193 h 104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020" h="104671">
                  <a:moveTo>
                    <a:pt x="92020" y="92193"/>
                  </a:moveTo>
                  <a:cubicBezTo>
                    <a:pt x="90143" y="127318"/>
                    <a:pt x="23447" y="77523"/>
                    <a:pt x="0" y="73764"/>
                  </a:cubicBezTo>
                  <a:lnTo>
                    <a:pt x="0" y="48"/>
                  </a:lnTo>
                  <a:cubicBezTo>
                    <a:pt x="64046" y="-2458"/>
                    <a:pt x="29447" y="93409"/>
                    <a:pt x="92020" y="92193"/>
                  </a:cubicBezTo>
                  <a:close/>
                </a:path>
              </a:pathLst>
            </a:custGeom>
            <a:solidFill>
              <a:srgbClr val="FFFFFF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ihandform 58">
              <a:extLst>
                <a:ext uri="{FF2B5EF4-FFF2-40B4-BE49-F238E27FC236}">
                  <a16:creationId xmlns:a16="http://schemas.microsoft.com/office/drawing/2014/main" id="{24F636B5-C123-F84B-93B1-EC34289C6D44}"/>
                </a:ext>
              </a:extLst>
            </p:cNvPr>
            <p:cNvSpPr/>
            <p:nvPr/>
          </p:nvSpPr>
          <p:spPr>
            <a:xfrm>
              <a:off x="10214380" y="4203748"/>
              <a:ext cx="110424" cy="258117"/>
            </a:xfrm>
            <a:custGeom>
              <a:avLst/>
              <a:gdLst>
                <a:gd name="connsiteX0" fmla="*/ 110424 w 110424"/>
                <a:gd name="connsiteY0" fmla="*/ 112 h 258117"/>
                <a:gd name="connsiteX1" fmla="*/ 0 w 110424"/>
                <a:gd name="connsiteY1" fmla="*/ 258117 h 258117"/>
                <a:gd name="connsiteX2" fmla="*/ 0 w 110424"/>
                <a:gd name="connsiteY2" fmla="*/ 36970 h 258117"/>
                <a:gd name="connsiteX3" fmla="*/ 110424 w 110424"/>
                <a:gd name="connsiteY3" fmla="*/ 112 h 25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424" h="258117">
                  <a:moveTo>
                    <a:pt x="110424" y="112"/>
                  </a:moveTo>
                  <a:cubicBezTo>
                    <a:pt x="42145" y="54625"/>
                    <a:pt x="113001" y="248423"/>
                    <a:pt x="0" y="258117"/>
                  </a:cubicBezTo>
                  <a:cubicBezTo>
                    <a:pt x="27385" y="157200"/>
                    <a:pt x="42477" y="133574"/>
                    <a:pt x="0" y="36970"/>
                  </a:cubicBezTo>
                  <a:cubicBezTo>
                    <a:pt x="74721" y="62402"/>
                    <a:pt x="58157" y="-3058"/>
                    <a:pt x="110424" y="112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ihandform 59">
              <a:extLst>
                <a:ext uri="{FF2B5EF4-FFF2-40B4-BE49-F238E27FC236}">
                  <a16:creationId xmlns:a16="http://schemas.microsoft.com/office/drawing/2014/main" id="{F57AB5A3-B6AF-EF48-814C-13AEBC721828}"/>
                </a:ext>
              </a:extLst>
            </p:cNvPr>
            <p:cNvSpPr/>
            <p:nvPr/>
          </p:nvSpPr>
          <p:spPr>
            <a:xfrm>
              <a:off x="9883107" y="4646154"/>
              <a:ext cx="220848" cy="258042"/>
            </a:xfrm>
            <a:custGeom>
              <a:avLst/>
              <a:gdLst>
                <a:gd name="connsiteX0" fmla="*/ 220849 w 220848"/>
                <a:gd name="connsiteY0" fmla="*/ 0 h 258042"/>
                <a:gd name="connsiteX1" fmla="*/ 0 w 220848"/>
                <a:gd name="connsiteY1" fmla="*/ 258042 h 258042"/>
                <a:gd name="connsiteX2" fmla="*/ 220849 w 220848"/>
                <a:gd name="connsiteY2" fmla="*/ 0 h 25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848" h="258042">
                  <a:moveTo>
                    <a:pt x="220849" y="0"/>
                  </a:moveTo>
                  <a:cubicBezTo>
                    <a:pt x="158569" y="97342"/>
                    <a:pt x="106707" y="205151"/>
                    <a:pt x="0" y="258042"/>
                  </a:cubicBezTo>
                  <a:cubicBezTo>
                    <a:pt x="70303" y="168477"/>
                    <a:pt x="130669" y="69182"/>
                    <a:pt x="220849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ihandform 60">
              <a:extLst>
                <a:ext uri="{FF2B5EF4-FFF2-40B4-BE49-F238E27FC236}">
                  <a16:creationId xmlns:a16="http://schemas.microsoft.com/office/drawing/2014/main" id="{9D4C163F-0A09-974A-B30C-2D08D2B0CFD0}"/>
                </a:ext>
              </a:extLst>
            </p:cNvPr>
            <p:cNvSpPr/>
            <p:nvPr/>
          </p:nvSpPr>
          <p:spPr>
            <a:xfrm>
              <a:off x="9680245" y="4277575"/>
              <a:ext cx="221265" cy="258005"/>
            </a:xfrm>
            <a:custGeom>
              <a:avLst/>
              <a:gdLst>
                <a:gd name="connsiteX0" fmla="*/ 129245 w 221265"/>
                <a:gd name="connsiteY0" fmla="*/ 221147 h 258005"/>
                <a:gd name="connsiteX1" fmla="*/ 147649 w 221265"/>
                <a:gd name="connsiteY1" fmla="*/ 92145 h 258005"/>
                <a:gd name="connsiteX2" fmla="*/ 92437 w 221265"/>
                <a:gd name="connsiteY2" fmla="*/ 36858 h 258005"/>
                <a:gd name="connsiteX3" fmla="*/ 417 w 221265"/>
                <a:gd name="connsiteY3" fmla="*/ 55287 h 258005"/>
                <a:gd name="connsiteX4" fmla="*/ 55629 w 221265"/>
                <a:gd name="connsiteY4" fmla="*/ 0 h 258005"/>
                <a:gd name="connsiteX5" fmla="*/ 202862 w 221265"/>
                <a:gd name="connsiteY5" fmla="*/ 36858 h 258005"/>
                <a:gd name="connsiteX6" fmla="*/ 221266 w 221265"/>
                <a:gd name="connsiteY6" fmla="*/ 147432 h 258005"/>
                <a:gd name="connsiteX7" fmla="*/ 92437 w 221265"/>
                <a:gd name="connsiteY7" fmla="*/ 258005 h 258005"/>
                <a:gd name="connsiteX8" fmla="*/ 129245 w 221265"/>
                <a:gd name="connsiteY8" fmla="*/ 221147 h 258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265" h="258005">
                  <a:moveTo>
                    <a:pt x="129245" y="221147"/>
                  </a:moveTo>
                  <a:cubicBezTo>
                    <a:pt x="103075" y="164534"/>
                    <a:pt x="120963" y="138254"/>
                    <a:pt x="147649" y="92145"/>
                  </a:cubicBezTo>
                  <a:cubicBezTo>
                    <a:pt x="129687" y="73273"/>
                    <a:pt x="111283" y="54845"/>
                    <a:pt x="92437" y="36858"/>
                  </a:cubicBezTo>
                  <a:cubicBezTo>
                    <a:pt x="40390" y="33504"/>
                    <a:pt x="49556" y="106151"/>
                    <a:pt x="417" y="55287"/>
                  </a:cubicBezTo>
                  <a:cubicBezTo>
                    <a:pt x="-6871" y="11131"/>
                    <a:pt x="84229" y="65496"/>
                    <a:pt x="55629" y="0"/>
                  </a:cubicBezTo>
                  <a:cubicBezTo>
                    <a:pt x="111356" y="5639"/>
                    <a:pt x="121368" y="57019"/>
                    <a:pt x="202862" y="36858"/>
                  </a:cubicBezTo>
                  <a:cubicBezTo>
                    <a:pt x="265767" y="96089"/>
                    <a:pt x="131270" y="131914"/>
                    <a:pt x="221266" y="147432"/>
                  </a:cubicBezTo>
                  <a:cubicBezTo>
                    <a:pt x="189206" y="195199"/>
                    <a:pt x="148974" y="234748"/>
                    <a:pt x="92437" y="258005"/>
                  </a:cubicBezTo>
                  <a:cubicBezTo>
                    <a:pt x="85812" y="226639"/>
                    <a:pt x="106792" y="223248"/>
                    <a:pt x="129245" y="22114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ihandform 61">
              <a:extLst>
                <a:ext uri="{FF2B5EF4-FFF2-40B4-BE49-F238E27FC236}">
                  <a16:creationId xmlns:a16="http://schemas.microsoft.com/office/drawing/2014/main" id="{0900FDD3-3370-B840-B0AC-99C5C8292434}"/>
                </a:ext>
              </a:extLst>
            </p:cNvPr>
            <p:cNvSpPr/>
            <p:nvPr/>
          </p:nvSpPr>
          <p:spPr>
            <a:xfrm>
              <a:off x="9678064" y="4646154"/>
              <a:ext cx="168234" cy="239613"/>
            </a:xfrm>
            <a:custGeom>
              <a:avLst/>
              <a:gdLst>
                <a:gd name="connsiteX0" fmla="*/ 168234 w 168234"/>
                <a:gd name="connsiteY0" fmla="*/ 0 h 239613"/>
                <a:gd name="connsiteX1" fmla="*/ 2598 w 168234"/>
                <a:gd name="connsiteY1" fmla="*/ 239613 h 239613"/>
                <a:gd name="connsiteX2" fmla="*/ 168234 w 168234"/>
                <a:gd name="connsiteY2" fmla="*/ 0 h 23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234" h="239613">
                  <a:moveTo>
                    <a:pt x="168234" y="0"/>
                  </a:moveTo>
                  <a:cubicBezTo>
                    <a:pt x="123512" y="90376"/>
                    <a:pt x="55749" y="157678"/>
                    <a:pt x="2598" y="239613"/>
                  </a:cubicBezTo>
                  <a:cubicBezTo>
                    <a:pt x="-19377" y="155688"/>
                    <a:pt x="103452" y="58420"/>
                    <a:pt x="168234" y="0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ihandform 62">
              <a:extLst>
                <a:ext uri="{FF2B5EF4-FFF2-40B4-BE49-F238E27FC236}">
                  <a16:creationId xmlns:a16="http://schemas.microsoft.com/office/drawing/2014/main" id="{CD97115A-021F-F94D-85B1-DD6F3F134017}"/>
                </a:ext>
              </a:extLst>
            </p:cNvPr>
            <p:cNvSpPr/>
            <p:nvPr/>
          </p:nvSpPr>
          <p:spPr>
            <a:xfrm>
              <a:off x="10950506" y="6847586"/>
              <a:ext cx="957048" cy="446691"/>
            </a:xfrm>
            <a:custGeom>
              <a:avLst/>
              <a:gdLst>
                <a:gd name="connsiteX0" fmla="*/ 957049 w 957048"/>
                <a:gd name="connsiteY0" fmla="*/ 305053 h 446691"/>
                <a:gd name="connsiteX1" fmla="*/ 0 w 957048"/>
                <a:gd name="connsiteY1" fmla="*/ 360340 h 446691"/>
                <a:gd name="connsiteX2" fmla="*/ 957012 w 957048"/>
                <a:gd name="connsiteY2" fmla="*/ 305053 h 446691"/>
                <a:gd name="connsiteX3" fmla="*/ 773008 w 957048"/>
                <a:gd name="connsiteY3" fmla="*/ 194479 h 446691"/>
                <a:gd name="connsiteX4" fmla="*/ 699392 w 957048"/>
                <a:gd name="connsiteY4" fmla="*/ 323482 h 446691"/>
                <a:gd name="connsiteX5" fmla="*/ 846625 w 957048"/>
                <a:gd name="connsiteY5" fmla="*/ 305053 h 446691"/>
                <a:gd name="connsiteX6" fmla="*/ 773008 w 957048"/>
                <a:gd name="connsiteY6" fmla="*/ 194479 h 446691"/>
                <a:gd name="connsiteX7" fmla="*/ 184078 w 957048"/>
                <a:gd name="connsiteY7" fmla="*/ 249766 h 446691"/>
                <a:gd name="connsiteX8" fmla="*/ 184078 w 957048"/>
                <a:gd name="connsiteY8" fmla="*/ 323482 h 446691"/>
                <a:gd name="connsiteX9" fmla="*/ 276098 w 957048"/>
                <a:gd name="connsiteY9" fmla="*/ 341911 h 446691"/>
                <a:gd name="connsiteX10" fmla="*/ 184078 w 957048"/>
                <a:gd name="connsiteY10" fmla="*/ 249766 h 446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048" h="446691">
                  <a:moveTo>
                    <a:pt x="957049" y="305053"/>
                  </a:moveTo>
                  <a:cubicBezTo>
                    <a:pt x="744887" y="487757"/>
                    <a:pt x="271829" y="479759"/>
                    <a:pt x="0" y="360340"/>
                  </a:cubicBezTo>
                  <a:cubicBezTo>
                    <a:pt x="80610" y="-115717"/>
                    <a:pt x="817877" y="-105507"/>
                    <a:pt x="957012" y="305053"/>
                  </a:cubicBezTo>
                  <a:close/>
                  <a:moveTo>
                    <a:pt x="773008" y="194479"/>
                  </a:moveTo>
                  <a:cubicBezTo>
                    <a:pt x="733807" y="222823"/>
                    <a:pt x="745218" y="301809"/>
                    <a:pt x="699392" y="323482"/>
                  </a:cubicBezTo>
                  <a:cubicBezTo>
                    <a:pt x="754715" y="376705"/>
                    <a:pt x="763622" y="279510"/>
                    <a:pt x="846625" y="305053"/>
                  </a:cubicBezTo>
                  <a:cubicBezTo>
                    <a:pt x="835582" y="255000"/>
                    <a:pt x="810184" y="218732"/>
                    <a:pt x="773008" y="194479"/>
                  </a:cubicBezTo>
                  <a:close/>
                  <a:moveTo>
                    <a:pt x="184078" y="249766"/>
                  </a:moveTo>
                  <a:lnTo>
                    <a:pt x="184078" y="323482"/>
                  </a:lnTo>
                  <a:cubicBezTo>
                    <a:pt x="207524" y="327241"/>
                    <a:pt x="274221" y="377036"/>
                    <a:pt x="276098" y="341911"/>
                  </a:cubicBezTo>
                  <a:cubicBezTo>
                    <a:pt x="213524" y="343127"/>
                    <a:pt x="248124" y="247260"/>
                    <a:pt x="184078" y="249766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4" name="Freihandform 63">
              <a:extLst>
                <a:ext uri="{FF2B5EF4-FFF2-40B4-BE49-F238E27FC236}">
                  <a16:creationId xmlns:a16="http://schemas.microsoft.com/office/drawing/2014/main" id="{C1351704-31E7-5D48-9CFE-7643518229C5}"/>
                </a:ext>
              </a:extLst>
            </p:cNvPr>
            <p:cNvSpPr/>
            <p:nvPr/>
          </p:nvSpPr>
          <p:spPr>
            <a:xfrm>
              <a:off x="9864666" y="8254695"/>
              <a:ext cx="1361938" cy="731822"/>
            </a:xfrm>
            <a:custGeom>
              <a:avLst/>
              <a:gdLst>
                <a:gd name="connsiteX0" fmla="*/ 1361938 w 1361938"/>
                <a:gd name="connsiteY0" fmla="*/ 188043 h 731822"/>
                <a:gd name="connsiteX1" fmla="*/ 496947 w 1361938"/>
                <a:gd name="connsiteY1" fmla="*/ 704054 h 731822"/>
                <a:gd name="connsiteX2" fmla="*/ 0 w 1361938"/>
                <a:gd name="connsiteY2" fmla="*/ 188043 h 731822"/>
                <a:gd name="connsiteX3" fmla="*/ 202445 w 1361938"/>
                <a:gd name="connsiteY3" fmla="*/ 206472 h 731822"/>
                <a:gd name="connsiteX4" fmla="*/ 552159 w 1361938"/>
                <a:gd name="connsiteY4" fmla="*/ 3717 h 731822"/>
                <a:gd name="connsiteX5" fmla="*/ 809816 w 1361938"/>
                <a:gd name="connsiteY5" fmla="*/ 3717 h 731822"/>
                <a:gd name="connsiteX6" fmla="*/ 1306726 w 1361938"/>
                <a:gd name="connsiteY6" fmla="*/ 151185 h 731822"/>
                <a:gd name="connsiteX7" fmla="*/ 1361938 w 1361938"/>
                <a:gd name="connsiteY7" fmla="*/ 188043 h 731822"/>
                <a:gd name="connsiteX8" fmla="*/ 773008 w 1361938"/>
                <a:gd name="connsiteY8" fmla="*/ 353904 h 731822"/>
                <a:gd name="connsiteX9" fmla="*/ 607371 w 1361938"/>
                <a:gd name="connsiteY9" fmla="*/ 446049 h 731822"/>
                <a:gd name="connsiteX10" fmla="*/ 368118 w 1361938"/>
                <a:gd name="connsiteY10" fmla="*/ 335475 h 731822"/>
                <a:gd name="connsiteX11" fmla="*/ 533755 w 1361938"/>
                <a:gd name="connsiteY11" fmla="*/ 409191 h 731822"/>
                <a:gd name="connsiteX12" fmla="*/ 515351 w 1361938"/>
                <a:gd name="connsiteY12" fmla="*/ 464478 h 731822"/>
                <a:gd name="connsiteX13" fmla="*/ 957049 w 1361938"/>
                <a:gd name="connsiteY13" fmla="*/ 372333 h 731822"/>
                <a:gd name="connsiteX14" fmla="*/ 773008 w 1361938"/>
                <a:gd name="connsiteY14" fmla="*/ 353904 h 731822"/>
                <a:gd name="connsiteX15" fmla="*/ 496947 w 1361938"/>
                <a:gd name="connsiteY15" fmla="*/ 556622 h 731822"/>
                <a:gd name="connsiteX16" fmla="*/ 938645 w 1361938"/>
                <a:gd name="connsiteY16" fmla="*/ 482906 h 731822"/>
                <a:gd name="connsiteX17" fmla="*/ 496947 w 1361938"/>
                <a:gd name="connsiteY17" fmla="*/ 556622 h 731822"/>
                <a:gd name="connsiteX18" fmla="*/ 607371 w 1361938"/>
                <a:gd name="connsiteY18" fmla="*/ 114328 h 731822"/>
                <a:gd name="connsiteX19" fmla="*/ 736200 w 1361938"/>
                <a:gd name="connsiteY19" fmla="*/ 95899 h 731822"/>
                <a:gd name="connsiteX20" fmla="*/ 607371 w 1361938"/>
                <a:gd name="connsiteY20" fmla="*/ 114328 h 73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61938" h="731822">
                  <a:moveTo>
                    <a:pt x="1361938" y="188043"/>
                  </a:moveTo>
                  <a:cubicBezTo>
                    <a:pt x="1079951" y="355747"/>
                    <a:pt x="979060" y="853992"/>
                    <a:pt x="496947" y="704054"/>
                  </a:cubicBezTo>
                  <a:cubicBezTo>
                    <a:pt x="373455" y="489836"/>
                    <a:pt x="178299" y="347380"/>
                    <a:pt x="0" y="188043"/>
                  </a:cubicBezTo>
                  <a:cubicBezTo>
                    <a:pt x="59408" y="110531"/>
                    <a:pt x="144730" y="177318"/>
                    <a:pt x="202445" y="206472"/>
                  </a:cubicBezTo>
                  <a:cubicBezTo>
                    <a:pt x="374044" y="193978"/>
                    <a:pt x="434078" y="69803"/>
                    <a:pt x="552159" y="3717"/>
                  </a:cubicBezTo>
                  <a:cubicBezTo>
                    <a:pt x="642449" y="63021"/>
                    <a:pt x="721845" y="-17697"/>
                    <a:pt x="809816" y="3717"/>
                  </a:cubicBezTo>
                  <a:cubicBezTo>
                    <a:pt x="982999" y="45956"/>
                    <a:pt x="1099607" y="303519"/>
                    <a:pt x="1306726" y="151185"/>
                  </a:cubicBezTo>
                  <a:cubicBezTo>
                    <a:pt x="1347583" y="140865"/>
                    <a:pt x="1332860" y="186200"/>
                    <a:pt x="1361938" y="188043"/>
                  </a:cubicBezTo>
                  <a:close/>
                  <a:moveTo>
                    <a:pt x="773008" y="353904"/>
                  </a:moveTo>
                  <a:cubicBezTo>
                    <a:pt x="773891" y="440778"/>
                    <a:pt x="697772" y="450545"/>
                    <a:pt x="607371" y="446049"/>
                  </a:cubicBezTo>
                  <a:cubicBezTo>
                    <a:pt x="624119" y="312586"/>
                    <a:pt x="411589" y="408638"/>
                    <a:pt x="368118" y="335475"/>
                  </a:cubicBezTo>
                  <a:cubicBezTo>
                    <a:pt x="376105" y="415346"/>
                    <a:pt x="464224" y="443358"/>
                    <a:pt x="533755" y="409191"/>
                  </a:cubicBezTo>
                  <a:cubicBezTo>
                    <a:pt x="534528" y="434549"/>
                    <a:pt x="525105" y="449661"/>
                    <a:pt x="515351" y="464478"/>
                  </a:cubicBezTo>
                  <a:cubicBezTo>
                    <a:pt x="663393" y="517479"/>
                    <a:pt x="876108" y="487182"/>
                    <a:pt x="957049" y="372333"/>
                  </a:cubicBezTo>
                  <a:cubicBezTo>
                    <a:pt x="882328" y="352798"/>
                    <a:pt x="849937" y="385602"/>
                    <a:pt x="773008" y="353904"/>
                  </a:cubicBezTo>
                  <a:close/>
                  <a:moveTo>
                    <a:pt x="496947" y="556622"/>
                  </a:moveTo>
                  <a:cubicBezTo>
                    <a:pt x="626511" y="656212"/>
                    <a:pt x="903125" y="646740"/>
                    <a:pt x="938645" y="482906"/>
                  </a:cubicBezTo>
                  <a:cubicBezTo>
                    <a:pt x="893370" y="614121"/>
                    <a:pt x="591544" y="528242"/>
                    <a:pt x="496947" y="556622"/>
                  </a:cubicBezTo>
                  <a:close/>
                  <a:moveTo>
                    <a:pt x="607371" y="114328"/>
                  </a:moveTo>
                  <a:cubicBezTo>
                    <a:pt x="652756" y="99879"/>
                    <a:pt x="734764" y="181225"/>
                    <a:pt x="736200" y="95899"/>
                  </a:cubicBezTo>
                  <a:cubicBezTo>
                    <a:pt x="698287" y="106956"/>
                    <a:pt x="615469" y="73047"/>
                    <a:pt x="607371" y="114328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ihandform 64">
              <a:extLst>
                <a:ext uri="{FF2B5EF4-FFF2-40B4-BE49-F238E27FC236}">
                  <a16:creationId xmlns:a16="http://schemas.microsoft.com/office/drawing/2014/main" id="{364B4215-DBAE-444D-B7B5-DC7A22B7EE04}"/>
                </a:ext>
              </a:extLst>
            </p:cNvPr>
            <p:cNvSpPr/>
            <p:nvPr/>
          </p:nvSpPr>
          <p:spPr>
            <a:xfrm>
              <a:off x="9146981" y="6857753"/>
              <a:ext cx="938644" cy="438905"/>
            </a:xfrm>
            <a:custGeom>
              <a:avLst/>
              <a:gdLst>
                <a:gd name="connsiteX0" fmla="*/ 0 w 938644"/>
                <a:gd name="connsiteY0" fmla="*/ 331743 h 438905"/>
                <a:gd name="connsiteX1" fmla="*/ 938645 w 938644"/>
                <a:gd name="connsiteY1" fmla="*/ 350172 h 438905"/>
                <a:gd name="connsiteX2" fmla="*/ 74 w 938644"/>
                <a:gd name="connsiteY2" fmla="*/ 331743 h 438905"/>
                <a:gd name="connsiteX3" fmla="*/ 754530 w 938644"/>
                <a:gd name="connsiteY3" fmla="*/ 239599 h 438905"/>
                <a:gd name="connsiteX4" fmla="*/ 644106 w 938644"/>
                <a:gd name="connsiteY4" fmla="*/ 368601 h 438905"/>
                <a:gd name="connsiteX5" fmla="*/ 754530 w 938644"/>
                <a:gd name="connsiteY5" fmla="*/ 239599 h 438905"/>
                <a:gd name="connsiteX6" fmla="*/ 128829 w 938644"/>
                <a:gd name="connsiteY6" fmla="*/ 258027 h 438905"/>
                <a:gd name="connsiteX7" fmla="*/ 202445 w 938644"/>
                <a:gd name="connsiteY7" fmla="*/ 331743 h 438905"/>
                <a:gd name="connsiteX8" fmla="*/ 128829 w 938644"/>
                <a:gd name="connsiteY8" fmla="*/ 258027 h 43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8644" h="438905">
                  <a:moveTo>
                    <a:pt x="0" y="331743"/>
                  </a:moveTo>
                  <a:cubicBezTo>
                    <a:pt x="72880" y="-140001"/>
                    <a:pt x="930326" y="-85857"/>
                    <a:pt x="938645" y="350172"/>
                  </a:cubicBezTo>
                  <a:cubicBezTo>
                    <a:pt x="687981" y="482640"/>
                    <a:pt x="239732" y="458756"/>
                    <a:pt x="74" y="331743"/>
                  </a:cubicBezTo>
                  <a:close/>
                  <a:moveTo>
                    <a:pt x="754530" y="239599"/>
                  </a:moveTo>
                  <a:cubicBezTo>
                    <a:pt x="690042" y="254858"/>
                    <a:pt x="668399" y="313056"/>
                    <a:pt x="644106" y="368601"/>
                  </a:cubicBezTo>
                  <a:cubicBezTo>
                    <a:pt x="707416" y="355627"/>
                    <a:pt x="813791" y="317000"/>
                    <a:pt x="754530" y="239599"/>
                  </a:cubicBezTo>
                  <a:close/>
                  <a:moveTo>
                    <a:pt x="128829" y="258027"/>
                  </a:moveTo>
                  <a:cubicBezTo>
                    <a:pt x="131111" y="304911"/>
                    <a:pt x="155625" y="329458"/>
                    <a:pt x="202445" y="331743"/>
                  </a:cubicBezTo>
                  <a:cubicBezTo>
                    <a:pt x="252246" y="288398"/>
                    <a:pt x="172078" y="208122"/>
                    <a:pt x="128829" y="258027"/>
                  </a:cubicBezTo>
                  <a:close/>
                </a:path>
              </a:pathLst>
            </a:custGeom>
            <a:solidFill>
              <a:srgbClr val="000000"/>
            </a:solidFill>
            <a:ln w="367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485B3D4B-F56B-48A6-BF70-9EC1D25A6C34}"/>
              </a:ext>
            </a:extLst>
          </p:cNvPr>
          <p:cNvGrpSpPr/>
          <p:nvPr/>
        </p:nvGrpSpPr>
        <p:grpSpPr>
          <a:xfrm rot="10800000">
            <a:off x="5867367" y="26458432"/>
            <a:ext cx="2193897" cy="1424371"/>
            <a:chOff x="-205999" y="0"/>
            <a:chExt cx="2424911" cy="2409678"/>
          </a:xfrm>
        </p:grpSpPr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0478F07C-CA67-4C44-9277-ADEC412A2CB2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Bogen 68">
              <a:extLst>
                <a:ext uri="{FF2B5EF4-FFF2-40B4-BE49-F238E27FC236}">
                  <a16:creationId xmlns:a16="http://schemas.microsoft.com/office/drawing/2014/main" id="{08198A8A-712B-4E49-A4C0-1615651DC485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641ADF2C-059B-42B2-B9D0-3EE471A90F22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772DC4B-C6E8-47CA-B7BF-8CE8D892C75E}"/>
              </a:ext>
            </a:extLst>
          </p:cNvPr>
          <p:cNvSpPr txBox="1"/>
          <p:nvPr/>
        </p:nvSpPr>
        <p:spPr>
          <a:xfrm>
            <a:off x="2039931" y="19545300"/>
            <a:ext cx="1770069" cy="13335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69D5B238-647B-4F31-9E06-C76590506AD1}"/>
              </a:ext>
            </a:extLst>
          </p:cNvPr>
          <p:cNvSpPr txBox="1"/>
          <p:nvPr/>
        </p:nvSpPr>
        <p:spPr>
          <a:xfrm>
            <a:off x="17083499" y="19905767"/>
            <a:ext cx="1770069" cy="13335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F7654750-C4A3-47CA-9F5F-F58D223DA0B5}"/>
              </a:ext>
            </a:extLst>
          </p:cNvPr>
          <p:cNvSpPr txBox="1"/>
          <p:nvPr/>
        </p:nvSpPr>
        <p:spPr>
          <a:xfrm>
            <a:off x="8946044" y="27864247"/>
            <a:ext cx="3320965" cy="14609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E8A98761-01C7-4F32-AB64-5953A809ECE4}"/>
              </a:ext>
            </a:extLst>
          </p:cNvPr>
          <p:cNvSpPr/>
          <p:nvPr/>
        </p:nvSpPr>
        <p:spPr>
          <a:xfrm>
            <a:off x="7130048" y="26320284"/>
            <a:ext cx="6529056" cy="2669867"/>
          </a:xfrm>
          <a:prstGeom prst="roundRect">
            <a:avLst/>
          </a:prstGeom>
          <a:noFill/>
          <a:ln w="177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20BD3435-6606-44B0-9429-1897442A9276}"/>
              </a:ext>
            </a:extLst>
          </p:cNvPr>
          <p:cNvCxnSpPr>
            <a:cxnSpLocks/>
          </p:cNvCxnSpPr>
          <p:nvPr/>
        </p:nvCxnSpPr>
        <p:spPr>
          <a:xfrm>
            <a:off x="8061264" y="27882803"/>
            <a:ext cx="4094278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1C295999-6B2D-4B9F-ACB1-D75353D54D03}"/>
              </a:ext>
            </a:extLst>
          </p:cNvPr>
          <p:cNvCxnSpPr>
            <a:cxnSpLocks/>
          </p:cNvCxnSpPr>
          <p:nvPr/>
        </p:nvCxnSpPr>
        <p:spPr>
          <a:xfrm flipV="1">
            <a:off x="12033121" y="27864247"/>
            <a:ext cx="2910290" cy="18556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FF8508B8-06D0-4DEE-A366-EECA4A36A3B6}"/>
              </a:ext>
            </a:extLst>
          </p:cNvPr>
          <p:cNvGrpSpPr/>
          <p:nvPr/>
        </p:nvGrpSpPr>
        <p:grpSpPr>
          <a:xfrm rot="5400000">
            <a:off x="14122908" y="26262906"/>
            <a:ext cx="2193897" cy="1055481"/>
            <a:chOff x="-205999" y="0"/>
            <a:chExt cx="2424911" cy="2409678"/>
          </a:xfrm>
        </p:grpSpPr>
        <p:cxnSp>
          <p:nvCxnSpPr>
            <p:cNvPr id="82" name="Gerader Verbinder 81">
              <a:extLst>
                <a:ext uri="{FF2B5EF4-FFF2-40B4-BE49-F238E27FC236}">
                  <a16:creationId xmlns:a16="http://schemas.microsoft.com/office/drawing/2014/main" id="{F1BAC173-99A7-4DD3-A8D2-9726305E8ED6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Bogen 82">
              <a:extLst>
                <a:ext uri="{FF2B5EF4-FFF2-40B4-BE49-F238E27FC236}">
                  <a16:creationId xmlns:a16="http://schemas.microsoft.com/office/drawing/2014/main" id="{2914B578-BCCA-4374-8CA7-D769BCC6710B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84" name="Gerader Verbinder 83">
              <a:extLst>
                <a:ext uri="{FF2B5EF4-FFF2-40B4-BE49-F238E27FC236}">
                  <a16:creationId xmlns:a16="http://schemas.microsoft.com/office/drawing/2014/main" id="{0F3EA13D-D4FA-4D69-AB45-D3CA77E2D934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Herz 84">
            <a:extLst>
              <a:ext uri="{FF2B5EF4-FFF2-40B4-BE49-F238E27FC236}">
                <a16:creationId xmlns:a16="http://schemas.microsoft.com/office/drawing/2014/main" id="{19A5C0AE-73E8-4BE3-8F63-D05D8CB42DE8}"/>
              </a:ext>
            </a:extLst>
          </p:cNvPr>
          <p:cNvSpPr/>
          <p:nvPr/>
        </p:nvSpPr>
        <p:spPr>
          <a:xfrm>
            <a:off x="7811667" y="17829562"/>
            <a:ext cx="5411536" cy="4386369"/>
          </a:xfrm>
          <a:prstGeom prst="heart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6" name="Freihandform: Form 85">
            <a:extLst>
              <a:ext uri="{FF2B5EF4-FFF2-40B4-BE49-F238E27FC236}">
                <a16:creationId xmlns:a16="http://schemas.microsoft.com/office/drawing/2014/main" id="{A3437514-639F-40F4-8F5D-FF55037C21D6}"/>
              </a:ext>
            </a:extLst>
          </p:cNvPr>
          <p:cNvSpPr/>
          <p:nvPr/>
        </p:nvSpPr>
        <p:spPr>
          <a:xfrm flipH="1">
            <a:off x="5769857" y="25374599"/>
            <a:ext cx="97543" cy="1209317"/>
          </a:xfrm>
          <a:custGeom>
            <a:avLst/>
            <a:gdLst>
              <a:gd name="connsiteX0" fmla="*/ 0 w 0"/>
              <a:gd name="connsiteY0" fmla="*/ 838200 h 838200"/>
              <a:gd name="connsiteX1" fmla="*/ 0 w 0"/>
              <a:gd name="connsiteY1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8200">
                <a:moveTo>
                  <a:pt x="0" y="8382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EAC7A7A1-9E4B-422F-96E5-D23ACA2047A1}"/>
              </a:ext>
            </a:extLst>
          </p:cNvPr>
          <p:cNvCxnSpPr>
            <a:cxnSpLocks/>
          </p:cNvCxnSpPr>
          <p:nvPr/>
        </p:nvCxnSpPr>
        <p:spPr>
          <a:xfrm>
            <a:off x="5786259" y="19794692"/>
            <a:ext cx="82732" cy="5628074"/>
          </a:xfrm>
          <a:prstGeom prst="line">
            <a:avLst/>
          </a:prstGeom>
          <a:ln w="177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1E65827A-90C3-489D-B8C3-4E29B05F78B7}"/>
              </a:ext>
            </a:extLst>
          </p:cNvPr>
          <p:cNvSpPr txBox="1"/>
          <p:nvPr/>
        </p:nvSpPr>
        <p:spPr>
          <a:xfrm>
            <a:off x="5369081" y="18107425"/>
            <a:ext cx="272836" cy="4546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1249AB57-C3A3-434D-A9C0-7376FAB14428}"/>
              </a:ext>
            </a:extLst>
          </p:cNvPr>
          <p:cNvGrpSpPr/>
          <p:nvPr/>
        </p:nvGrpSpPr>
        <p:grpSpPr>
          <a:xfrm rot="16200000">
            <a:off x="5903880" y="18720365"/>
            <a:ext cx="969435" cy="1216084"/>
            <a:chOff x="-205999" y="0"/>
            <a:chExt cx="2424911" cy="2409678"/>
          </a:xfrm>
        </p:grpSpPr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A1A72D5A-6D52-41E6-A165-12570098868C}"/>
                </a:ext>
              </a:extLst>
            </p:cNvPr>
            <p:cNvCxnSpPr/>
            <p:nvPr/>
          </p:nvCxnSpPr>
          <p:spPr>
            <a:xfrm rot="10800000">
              <a:off x="-205999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Bogen 101">
              <a:extLst>
                <a:ext uri="{FF2B5EF4-FFF2-40B4-BE49-F238E27FC236}">
                  <a16:creationId xmlns:a16="http://schemas.microsoft.com/office/drawing/2014/main" id="{857F0CCD-83A8-4E46-8EAD-5FDB70ADDA04}"/>
                </a:ext>
              </a:extLst>
            </p:cNvPr>
            <p:cNvSpPr/>
            <p:nvPr/>
          </p:nvSpPr>
          <p:spPr>
            <a:xfrm>
              <a:off x="629810" y="0"/>
              <a:ext cx="158910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/>
            </a:p>
          </p:txBody>
        </p:sp>
        <p:cxnSp>
          <p:nvCxnSpPr>
            <p:cNvPr id="103" name="Gerader Verbinder 102">
              <a:extLst>
                <a:ext uri="{FF2B5EF4-FFF2-40B4-BE49-F238E27FC236}">
                  <a16:creationId xmlns:a16="http://schemas.microsoft.com/office/drawing/2014/main" id="{66F4D550-9561-41DF-B525-5D3C458FB989}"/>
                </a:ext>
              </a:extLst>
            </p:cNvPr>
            <p:cNvCxnSpPr/>
            <p:nvPr/>
          </p:nvCxnSpPr>
          <p:spPr>
            <a:xfrm rot="10800000">
              <a:off x="2216758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13BF6361-C2F8-4E26-89E5-3EF46F662FC6}"/>
              </a:ext>
            </a:extLst>
          </p:cNvPr>
          <p:cNvCxnSpPr>
            <a:cxnSpLocks/>
          </p:cNvCxnSpPr>
          <p:nvPr/>
        </p:nvCxnSpPr>
        <p:spPr>
          <a:xfrm flipV="1">
            <a:off x="6790575" y="18841897"/>
            <a:ext cx="1551223" cy="2653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Freihandform: Form 111">
            <a:extLst>
              <a:ext uri="{FF2B5EF4-FFF2-40B4-BE49-F238E27FC236}">
                <a16:creationId xmlns:a16="http://schemas.microsoft.com/office/drawing/2014/main" id="{D23FFEF5-8D41-4A6A-8EEB-BBA8C1265E87}"/>
              </a:ext>
            </a:extLst>
          </p:cNvPr>
          <p:cNvSpPr/>
          <p:nvPr/>
        </p:nvSpPr>
        <p:spPr>
          <a:xfrm>
            <a:off x="8309129" y="18837724"/>
            <a:ext cx="1853472" cy="2172211"/>
          </a:xfrm>
          <a:custGeom>
            <a:avLst/>
            <a:gdLst>
              <a:gd name="connsiteX0" fmla="*/ 0 w 1790263"/>
              <a:gd name="connsiteY0" fmla="*/ 19882 h 2230473"/>
              <a:gd name="connsiteX1" fmla="*/ 342900 w 1790263"/>
              <a:gd name="connsiteY1" fmla="*/ 248482 h 2230473"/>
              <a:gd name="connsiteX2" fmla="*/ 533400 w 1790263"/>
              <a:gd name="connsiteY2" fmla="*/ 1772482 h 2230473"/>
              <a:gd name="connsiteX3" fmla="*/ 1638300 w 1790263"/>
              <a:gd name="connsiteY3" fmla="*/ 2229682 h 2230473"/>
              <a:gd name="connsiteX4" fmla="*/ 1752600 w 1790263"/>
              <a:gd name="connsiteY4" fmla="*/ 1696282 h 22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0263" h="2230473">
                <a:moveTo>
                  <a:pt x="0" y="19882"/>
                </a:moveTo>
                <a:cubicBezTo>
                  <a:pt x="127000" y="-11868"/>
                  <a:pt x="254000" y="-43618"/>
                  <a:pt x="342900" y="248482"/>
                </a:cubicBezTo>
                <a:cubicBezTo>
                  <a:pt x="431800" y="540582"/>
                  <a:pt x="317500" y="1442282"/>
                  <a:pt x="533400" y="1772482"/>
                </a:cubicBezTo>
                <a:cubicBezTo>
                  <a:pt x="749300" y="2102682"/>
                  <a:pt x="1435100" y="2242382"/>
                  <a:pt x="1638300" y="2229682"/>
                </a:cubicBezTo>
                <a:cubicBezTo>
                  <a:pt x="1841500" y="2216982"/>
                  <a:pt x="1797050" y="1956632"/>
                  <a:pt x="1752600" y="1696282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D11AE0D1-20B6-4038-831C-A783BAFB1A6F}"/>
              </a:ext>
            </a:extLst>
          </p:cNvPr>
          <p:cNvCxnSpPr>
            <a:cxnSpLocks/>
          </p:cNvCxnSpPr>
          <p:nvPr/>
        </p:nvCxnSpPr>
        <p:spPr>
          <a:xfrm>
            <a:off x="10000382" y="19689248"/>
            <a:ext cx="152438" cy="92892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Freihandform: Form 118">
            <a:extLst>
              <a:ext uri="{FF2B5EF4-FFF2-40B4-BE49-F238E27FC236}">
                <a16:creationId xmlns:a16="http://schemas.microsoft.com/office/drawing/2014/main" id="{E5FA9B07-0DA4-4866-9812-43B358DB3446}"/>
              </a:ext>
            </a:extLst>
          </p:cNvPr>
          <p:cNvSpPr/>
          <p:nvPr/>
        </p:nvSpPr>
        <p:spPr>
          <a:xfrm>
            <a:off x="9196336" y="18502681"/>
            <a:ext cx="804046" cy="1310444"/>
          </a:xfrm>
          <a:custGeom>
            <a:avLst/>
            <a:gdLst>
              <a:gd name="connsiteX0" fmla="*/ 762000 w 762000"/>
              <a:gd name="connsiteY0" fmla="*/ 914400 h 914400"/>
              <a:gd name="connsiteX1" fmla="*/ 571500 w 762000"/>
              <a:gd name="connsiteY1" fmla="*/ 381000 h 914400"/>
              <a:gd name="connsiteX2" fmla="*/ 0 w 762000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914400">
                <a:moveTo>
                  <a:pt x="762000" y="914400"/>
                </a:moveTo>
                <a:cubicBezTo>
                  <a:pt x="730250" y="723900"/>
                  <a:pt x="698500" y="533400"/>
                  <a:pt x="571500" y="381000"/>
                </a:cubicBezTo>
                <a:cubicBezTo>
                  <a:pt x="444500" y="228600"/>
                  <a:pt x="222250" y="114300"/>
                  <a:pt x="0" y="0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Freihandform: Form 119">
            <a:extLst>
              <a:ext uri="{FF2B5EF4-FFF2-40B4-BE49-F238E27FC236}">
                <a16:creationId xmlns:a16="http://schemas.microsoft.com/office/drawing/2014/main" id="{FCE24D60-94EF-47FF-9BC3-777BAD6850BE}"/>
              </a:ext>
            </a:extLst>
          </p:cNvPr>
          <p:cNvSpPr/>
          <p:nvPr/>
        </p:nvSpPr>
        <p:spPr>
          <a:xfrm>
            <a:off x="7876272" y="17763086"/>
            <a:ext cx="1459596" cy="826015"/>
          </a:xfrm>
          <a:custGeom>
            <a:avLst/>
            <a:gdLst>
              <a:gd name="connsiteX0" fmla="*/ 1257300 w 1257300"/>
              <a:gd name="connsiteY0" fmla="*/ 571500 h 571500"/>
              <a:gd name="connsiteX1" fmla="*/ 0 w 1257300"/>
              <a:gd name="connsiteY1" fmla="*/ 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571500">
                <a:moveTo>
                  <a:pt x="1257300" y="5715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602F5256-C167-4146-BEBA-48F501F3459F}"/>
              </a:ext>
            </a:extLst>
          </p:cNvPr>
          <p:cNvSpPr/>
          <p:nvPr/>
        </p:nvSpPr>
        <p:spPr>
          <a:xfrm>
            <a:off x="8929348" y="12116492"/>
            <a:ext cx="3226194" cy="4645385"/>
          </a:xfrm>
          <a:prstGeom prst="ellipse">
            <a:avLst/>
          </a:pr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Freihandform: Form 121">
            <a:extLst>
              <a:ext uri="{FF2B5EF4-FFF2-40B4-BE49-F238E27FC236}">
                <a16:creationId xmlns:a16="http://schemas.microsoft.com/office/drawing/2014/main" id="{7F4725BB-6BAC-464B-856C-E4605301ADFD}"/>
              </a:ext>
            </a:extLst>
          </p:cNvPr>
          <p:cNvSpPr/>
          <p:nvPr/>
        </p:nvSpPr>
        <p:spPr>
          <a:xfrm rot="21441973">
            <a:off x="4974174" y="13973002"/>
            <a:ext cx="2937477" cy="3931673"/>
          </a:xfrm>
          <a:custGeom>
            <a:avLst/>
            <a:gdLst>
              <a:gd name="connsiteX0" fmla="*/ 2836272 w 2836272"/>
              <a:gd name="connsiteY0" fmla="*/ 3931673 h 3931673"/>
              <a:gd name="connsiteX1" fmla="*/ 397872 w 2836272"/>
              <a:gd name="connsiteY1" fmla="*/ 2636273 h 3931673"/>
              <a:gd name="connsiteX2" fmla="*/ 207372 w 2836272"/>
              <a:gd name="connsiteY2" fmla="*/ 350273 h 3931673"/>
              <a:gd name="connsiteX3" fmla="*/ 2455272 w 2836272"/>
              <a:gd name="connsiteY3" fmla="*/ 45473 h 39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6272" h="3931673">
                <a:moveTo>
                  <a:pt x="2836272" y="3931673"/>
                </a:moveTo>
                <a:cubicBezTo>
                  <a:pt x="1836147" y="3582423"/>
                  <a:pt x="836022" y="3233173"/>
                  <a:pt x="397872" y="2636273"/>
                </a:cubicBezTo>
                <a:cubicBezTo>
                  <a:pt x="-40278" y="2039373"/>
                  <a:pt x="-135528" y="782073"/>
                  <a:pt x="207372" y="350273"/>
                </a:cubicBezTo>
                <a:cubicBezTo>
                  <a:pt x="550272" y="-81527"/>
                  <a:pt x="1502772" y="-18027"/>
                  <a:pt x="2455272" y="45473"/>
                </a:cubicBezTo>
              </a:path>
            </a:pathLst>
          </a:custGeom>
          <a:noFill/>
          <a:ln w="177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81691E47-F8B5-461D-BA8A-95CA54780360}"/>
              </a:ext>
            </a:extLst>
          </p:cNvPr>
          <p:cNvCxnSpPr>
            <a:cxnSpLocks/>
          </p:cNvCxnSpPr>
          <p:nvPr/>
        </p:nvCxnSpPr>
        <p:spPr>
          <a:xfrm>
            <a:off x="7241137" y="13962616"/>
            <a:ext cx="1263835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r Verbinder 124">
            <a:extLst>
              <a:ext uri="{FF2B5EF4-FFF2-40B4-BE49-F238E27FC236}">
                <a16:creationId xmlns:a16="http://schemas.microsoft.com/office/drawing/2014/main" id="{C507C92B-021E-44A4-9AC5-E66AF2B6DBB6}"/>
              </a:ext>
            </a:extLst>
          </p:cNvPr>
          <p:cNvCxnSpPr>
            <a:cxnSpLocks/>
          </p:cNvCxnSpPr>
          <p:nvPr/>
        </p:nvCxnSpPr>
        <p:spPr>
          <a:xfrm>
            <a:off x="8347147" y="13962616"/>
            <a:ext cx="1479440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C966FB62-B44E-44D5-ABED-E01D784F7D66}"/>
              </a:ext>
            </a:extLst>
          </p:cNvPr>
          <p:cNvCxnSpPr>
            <a:cxnSpLocks/>
          </p:cNvCxnSpPr>
          <p:nvPr/>
        </p:nvCxnSpPr>
        <p:spPr>
          <a:xfrm>
            <a:off x="9826587" y="13962617"/>
            <a:ext cx="1737393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1EAC140E-35DC-432B-BF95-8E9D297ED0E1}"/>
              </a:ext>
            </a:extLst>
          </p:cNvPr>
          <p:cNvCxnSpPr>
            <a:cxnSpLocks/>
          </p:cNvCxnSpPr>
          <p:nvPr/>
        </p:nvCxnSpPr>
        <p:spPr>
          <a:xfrm>
            <a:off x="11510826" y="13962616"/>
            <a:ext cx="2245154" cy="856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reihandform: Form 133">
            <a:extLst>
              <a:ext uri="{FF2B5EF4-FFF2-40B4-BE49-F238E27FC236}">
                <a16:creationId xmlns:a16="http://schemas.microsoft.com/office/drawing/2014/main" id="{B9505943-8232-4837-934C-794059051B54}"/>
              </a:ext>
            </a:extLst>
          </p:cNvPr>
          <p:cNvSpPr/>
          <p:nvPr/>
        </p:nvSpPr>
        <p:spPr>
          <a:xfrm rot="588502">
            <a:off x="15047613" y="19957454"/>
            <a:ext cx="1219200" cy="5851505"/>
          </a:xfrm>
          <a:custGeom>
            <a:avLst/>
            <a:gdLst>
              <a:gd name="connsiteX0" fmla="*/ 1219200 w 1219200"/>
              <a:gd name="connsiteY0" fmla="*/ 5981700 h 5981700"/>
              <a:gd name="connsiteX1" fmla="*/ 0 w 1219200"/>
              <a:gd name="connsiteY1" fmla="*/ 0 h 59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9200" h="5981700">
                <a:moveTo>
                  <a:pt x="1219200" y="5981700"/>
                </a:moveTo>
                <a:lnTo>
                  <a:pt x="0" y="0"/>
                </a:lnTo>
              </a:path>
            </a:pathLst>
          </a:cu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Freihandform: Form 134">
            <a:extLst>
              <a:ext uri="{FF2B5EF4-FFF2-40B4-BE49-F238E27FC236}">
                <a16:creationId xmlns:a16="http://schemas.microsoft.com/office/drawing/2014/main" id="{5F79CBF4-5DE8-4679-B685-D9F281DC252C}"/>
              </a:ext>
            </a:extLst>
          </p:cNvPr>
          <p:cNvSpPr/>
          <p:nvPr/>
        </p:nvSpPr>
        <p:spPr>
          <a:xfrm>
            <a:off x="11036091" y="16828353"/>
            <a:ext cx="1225635" cy="1915994"/>
          </a:xfrm>
          <a:custGeom>
            <a:avLst/>
            <a:gdLst>
              <a:gd name="connsiteX0" fmla="*/ 0 w 1104900"/>
              <a:gd name="connsiteY0" fmla="*/ 1837711 h 1837711"/>
              <a:gd name="connsiteX1" fmla="*/ 342900 w 1104900"/>
              <a:gd name="connsiteY1" fmla="*/ 161311 h 1837711"/>
              <a:gd name="connsiteX2" fmla="*/ 1104900 w 1104900"/>
              <a:gd name="connsiteY2" fmla="*/ 161311 h 183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4900" h="1837711">
                <a:moveTo>
                  <a:pt x="0" y="1837711"/>
                </a:moveTo>
                <a:cubicBezTo>
                  <a:pt x="79375" y="1139211"/>
                  <a:pt x="158750" y="440711"/>
                  <a:pt x="342900" y="161311"/>
                </a:cubicBezTo>
                <a:cubicBezTo>
                  <a:pt x="527050" y="-118089"/>
                  <a:pt x="815975" y="21611"/>
                  <a:pt x="1104900" y="161311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B5A2E83D-A54B-4069-B7C7-8F7702F8FB09}"/>
              </a:ext>
            </a:extLst>
          </p:cNvPr>
          <p:cNvCxnSpPr>
            <a:cxnSpLocks/>
            <a:stCxn id="135" idx="0"/>
          </p:cNvCxnSpPr>
          <p:nvPr/>
        </p:nvCxnSpPr>
        <p:spPr>
          <a:xfrm flipH="1">
            <a:off x="10898803" y="18744347"/>
            <a:ext cx="137288" cy="131194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B67C47A5-4808-4694-81AD-E4DE523B0897}"/>
              </a:ext>
            </a:extLst>
          </p:cNvPr>
          <p:cNvCxnSpPr>
            <a:cxnSpLocks/>
          </p:cNvCxnSpPr>
          <p:nvPr/>
        </p:nvCxnSpPr>
        <p:spPr>
          <a:xfrm flipH="1">
            <a:off x="10710733" y="20006345"/>
            <a:ext cx="204661" cy="1180439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DF5D1CC9-064B-40E7-BC04-AB7E8AFC8CEE}"/>
              </a:ext>
            </a:extLst>
          </p:cNvPr>
          <p:cNvCxnSpPr>
            <a:cxnSpLocks/>
            <a:stCxn id="150" idx="1"/>
            <a:endCxn id="73" idx="4"/>
          </p:cNvCxnSpPr>
          <p:nvPr/>
        </p:nvCxnSpPr>
        <p:spPr>
          <a:xfrm flipV="1">
            <a:off x="15017591" y="17277907"/>
            <a:ext cx="707962" cy="622647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Freihandform: Form 149">
            <a:extLst>
              <a:ext uri="{FF2B5EF4-FFF2-40B4-BE49-F238E27FC236}">
                <a16:creationId xmlns:a16="http://schemas.microsoft.com/office/drawing/2014/main" id="{BE49F1E9-7C75-473E-8233-96F2EF610928}"/>
              </a:ext>
            </a:extLst>
          </p:cNvPr>
          <p:cNvSpPr/>
          <p:nvPr/>
        </p:nvSpPr>
        <p:spPr>
          <a:xfrm rot="508982">
            <a:off x="13867512" y="17815260"/>
            <a:ext cx="1071866" cy="1139888"/>
          </a:xfrm>
          <a:custGeom>
            <a:avLst/>
            <a:gdLst>
              <a:gd name="connsiteX0" fmla="*/ 0 w 876300"/>
              <a:gd name="connsiteY0" fmla="*/ 952500 h 952500"/>
              <a:gd name="connsiteX1" fmla="*/ 876300 w 876300"/>
              <a:gd name="connsiteY1" fmla="*/ 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76300" h="952500">
                <a:moveTo>
                  <a:pt x="0" y="952500"/>
                </a:moveTo>
                <a:lnTo>
                  <a:pt x="876300" y="0"/>
                </a:ln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61FCE58C-52DE-4366-A9B9-0265BA7C27A3}"/>
              </a:ext>
            </a:extLst>
          </p:cNvPr>
          <p:cNvSpPr txBox="1"/>
          <p:nvPr/>
        </p:nvSpPr>
        <p:spPr>
          <a:xfrm>
            <a:off x="16182532" y="15112813"/>
            <a:ext cx="1829034" cy="31432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A74394EE-3BF7-466A-8DF6-85828F05D2AA}"/>
              </a:ext>
            </a:extLst>
          </p:cNvPr>
          <p:cNvSpPr txBox="1"/>
          <p:nvPr/>
        </p:nvSpPr>
        <p:spPr>
          <a:xfrm rot="19110981">
            <a:off x="15701011" y="17151794"/>
            <a:ext cx="1188132" cy="927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cxnSp>
        <p:nvCxnSpPr>
          <p:cNvPr id="155" name="Gerader Verbinder 154">
            <a:extLst>
              <a:ext uri="{FF2B5EF4-FFF2-40B4-BE49-F238E27FC236}">
                <a16:creationId xmlns:a16="http://schemas.microsoft.com/office/drawing/2014/main" id="{D19B9507-76B9-430F-BF5B-0612DDD7D584}"/>
              </a:ext>
            </a:extLst>
          </p:cNvPr>
          <p:cNvCxnSpPr>
            <a:cxnSpLocks/>
            <a:stCxn id="135" idx="2"/>
          </p:cNvCxnSpPr>
          <p:nvPr/>
        </p:nvCxnSpPr>
        <p:spPr>
          <a:xfrm>
            <a:off x="12261726" y="16996536"/>
            <a:ext cx="1568574" cy="830183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C899F0AF-546A-4B6D-9B36-211372D5338C}"/>
              </a:ext>
            </a:extLst>
          </p:cNvPr>
          <p:cNvCxnSpPr>
            <a:cxnSpLocks/>
          </p:cNvCxnSpPr>
          <p:nvPr/>
        </p:nvCxnSpPr>
        <p:spPr>
          <a:xfrm>
            <a:off x="13670793" y="17715950"/>
            <a:ext cx="1583521" cy="997722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Freihandform: Form 161">
            <a:extLst>
              <a:ext uri="{FF2B5EF4-FFF2-40B4-BE49-F238E27FC236}">
                <a16:creationId xmlns:a16="http://schemas.microsoft.com/office/drawing/2014/main" id="{78A97D76-AA32-4BB0-8431-D0C77956E487}"/>
              </a:ext>
            </a:extLst>
          </p:cNvPr>
          <p:cNvSpPr/>
          <p:nvPr/>
        </p:nvSpPr>
        <p:spPr>
          <a:xfrm>
            <a:off x="15161866" y="18670736"/>
            <a:ext cx="381000" cy="1257300"/>
          </a:xfrm>
          <a:custGeom>
            <a:avLst/>
            <a:gdLst>
              <a:gd name="connsiteX0" fmla="*/ 0 w 381000"/>
              <a:gd name="connsiteY0" fmla="*/ 0 h 1257300"/>
              <a:gd name="connsiteX1" fmla="*/ 304800 w 381000"/>
              <a:gd name="connsiteY1" fmla="*/ 266700 h 1257300"/>
              <a:gd name="connsiteX2" fmla="*/ 381000 w 381000"/>
              <a:gd name="connsiteY2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257300">
                <a:moveTo>
                  <a:pt x="0" y="0"/>
                </a:moveTo>
                <a:cubicBezTo>
                  <a:pt x="120650" y="28575"/>
                  <a:pt x="241300" y="57150"/>
                  <a:pt x="304800" y="266700"/>
                </a:cubicBezTo>
                <a:cubicBezTo>
                  <a:pt x="368300" y="476250"/>
                  <a:pt x="374650" y="866775"/>
                  <a:pt x="381000" y="1257300"/>
                </a:cubicBezTo>
              </a:path>
            </a:pathLst>
          </a:custGeom>
          <a:noFill/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1C5CDDC9-2F07-4931-B503-D81EDD6D6CBB}"/>
              </a:ext>
            </a:extLst>
          </p:cNvPr>
          <p:cNvSpPr txBox="1"/>
          <p:nvPr/>
        </p:nvSpPr>
        <p:spPr>
          <a:xfrm rot="5604661" flipH="1">
            <a:off x="16377220" y="16695836"/>
            <a:ext cx="379215" cy="8687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  <p:sp>
        <p:nvSpPr>
          <p:cNvPr id="73" name="Freihandform: Form 72">
            <a:extLst>
              <a:ext uri="{FF2B5EF4-FFF2-40B4-BE49-F238E27FC236}">
                <a16:creationId xmlns:a16="http://schemas.microsoft.com/office/drawing/2014/main" id="{6E2B5C68-0AD8-4590-B902-3D1255A0357A}"/>
              </a:ext>
            </a:extLst>
          </p:cNvPr>
          <p:cNvSpPr/>
          <p:nvPr/>
        </p:nvSpPr>
        <p:spPr>
          <a:xfrm>
            <a:off x="13652205" y="13971181"/>
            <a:ext cx="2779268" cy="3306726"/>
          </a:xfrm>
          <a:custGeom>
            <a:avLst/>
            <a:gdLst>
              <a:gd name="connsiteX0" fmla="*/ 0 w 2779268"/>
              <a:gd name="connsiteY0" fmla="*/ 0 h 3306726"/>
              <a:gd name="connsiteX1" fmla="*/ 1669311 w 2779268"/>
              <a:gd name="connsiteY1" fmla="*/ 414670 h 3306726"/>
              <a:gd name="connsiteX2" fmla="*/ 2541181 w 2779268"/>
              <a:gd name="connsiteY2" fmla="*/ 2137145 h 3306726"/>
              <a:gd name="connsiteX3" fmla="*/ 2753832 w 2779268"/>
              <a:gd name="connsiteY3" fmla="*/ 2732568 h 3306726"/>
              <a:gd name="connsiteX4" fmla="*/ 2073348 w 2779268"/>
              <a:gd name="connsiteY4" fmla="*/ 3306726 h 330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9268" h="3306726">
                <a:moveTo>
                  <a:pt x="0" y="0"/>
                </a:moveTo>
                <a:cubicBezTo>
                  <a:pt x="622890" y="29239"/>
                  <a:pt x="1245781" y="58479"/>
                  <a:pt x="1669311" y="414670"/>
                </a:cubicBezTo>
                <a:cubicBezTo>
                  <a:pt x="2092841" y="770861"/>
                  <a:pt x="2360428" y="1750829"/>
                  <a:pt x="2541181" y="2137145"/>
                </a:cubicBezTo>
                <a:cubicBezTo>
                  <a:pt x="2721935" y="2523461"/>
                  <a:pt x="2831804" y="2537638"/>
                  <a:pt x="2753832" y="2732568"/>
                </a:cubicBezTo>
                <a:cubicBezTo>
                  <a:pt x="2675860" y="2927498"/>
                  <a:pt x="2374604" y="3117112"/>
                  <a:pt x="2073348" y="3306726"/>
                </a:cubicBezTo>
              </a:path>
            </a:pathLst>
          </a:custGeom>
          <a:solidFill>
            <a:schemeClr val="bg1"/>
          </a:solidFill>
          <a:ln w="177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59053EA7-7F4F-4F24-A00C-E633A121AA62}"/>
              </a:ext>
            </a:extLst>
          </p:cNvPr>
          <p:cNvSpPr/>
          <p:nvPr/>
        </p:nvSpPr>
        <p:spPr>
          <a:xfrm>
            <a:off x="10711198" y="18821400"/>
            <a:ext cx="3119102" cy="2330388"/>
          </a:xfrm>
          <a:custGeom>
            <a:avLst/>
            <a:gdLst>
              <a:gd name="connsiteX0" fmla="*/ 0 w 2857500"/>
              <a:gd name="connsiteY0" fmla="*/ 2247900 h 2330388"/>
              <a:gd name="connsiteX1" fmla="*/ 514350 w 2857500"/>
              <a:gd name="connsiteY1" fmla="*/ 2247900 h 2330388"/>
              <a:gd name="connsiteX2" fmla="*/ 914400 w 2857500"/>
              <a:gd name="connsiteY2" fmla="*/ 1390650 h 2330388"/>
              <a:gd name="connsiteX3" fmla="*/ 2857500 w 2857500"/>
              <a:gd name="connsiteY3" fmla="*/ 0 h 2330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0" h="2330388">
                <a:moveTo>
                  <a:pt x="0" y="2247900"/>
                </a:moveTo>
                <a:cubicBezTo>
                  <a:pt x="180975" y="2319337"/>
                  <a:pt x="361950" y="2390775"/>
                  <a:pt x="514350" y="2247900"/>
                </a:cubicBezTo>
                <a:cubicBezTo>
                  <a:pt x="666750" y="2105025"/>
                  <a:pt x="523875" y="1765300"/>
                  <a:pt x="914400" y="1390650"/>
                </a:cubicBezTo>
                <a:cubicBezTo>
                  <a:pt x="1304925" y="1016000"/>
                  <a:pt x="2081212" y="508000"/>
                  <a:pt x="2857500" y="0"/>
                </a:cubicBezTo>
              </a:path>
            </a:pathLst>
          </a:custGeom>
          <a:noFill/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Verbinder 4">
            <a:extLst>
              <a:ext uri="{FF2B5EF4-FFF2-40B4-BE49-F238E27FC236}">
                <a16:creationId xmlns:a16="http://schemas.microsoft.com/office/drawing/2014/main" id="{2183AEC8-C6F3-404B-949B-1EC9E099709E}"/>
              </a:ext>
            </a:extLst>
          </p:cNvPr>
          <p:cNvSpPr/>
          <p:nvPr/>
        </p:nvSpPr>
        <p:spPr>
          <a:xfrm>
            <a:off x="17541416" y="3832361"/>
            <a:ext cx="1188000" cy="1188000"/>
          </a:xfrm>
          <a:prstGeom prst="flowChartConnector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6" name="Group 2">
            <a:extLst>
              <a:ext uri="{FF2B5EF4-FFF2-40B4-BE49-F238E27FC236}">
                <a16:creationId xmlns:a16="http://schemas.microsoft.com/office/drawing/2014/main" id="{22FD859A-BA9A-4106-B13D-7DC65CFFC5ED}"/>
              </a:ext>
            </a:extLst>
          </p:cNvPr>
          <p:cNvGrpSpPr>
            <a:grpSpLocks/>
          </p:cNvGrpSpPr>
          <p:nvPr/>
        </p:nvGrpSpPr>
        <p:grpSpPr bwMode="auto">
          <a:xfrm>
            <a:off x="7663016" y="13962616"/>
            <a:ext cx="646113" cy="0"/>
            <a:chOff x="113" y="113"/>
            <a:chExt cx="1018" cy="0"/>
          </a:xfrm>
        </p:grpSpPr>
        <p:sp>
          <p:nvSpPr>
            <p:cNvPr id="71" name="Line 3">
              <a:extLst>
                <a:ext uri="{FF2B5EF4-FFF2-40B4-BE49-F238E27FC236}">
                  <a16:creationId xmlns:a16="http://schemas.microsoft.com/office/drawing/2014/main" id="{12A3060F-7C58-462A-8985-B91AF7B9B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Line 4">
              <a:extLst>
                <a:ext uri="{FF2B5EF4-FFF2-40B4-BE49-F238E27FC236}">
                  <a16:creationId xmlns:a16="http://schemas.microsoft.com/office/drawing/2014/main" id="{463B1F07-3E1E-4DB0-AEF1-723E8423F9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6" name="Group 2">
            <a:extLst>
              <a:ext uri="{FF2B5EF4-FFF2-40B4-BE49-F238E27FC236}">
                <a16:creationId xmlns:a16="http://schemas.microsoft.com/office/drawing/2014/main" id="{25ECF8CC-4CD2-4C25-BE58-17C6B9DE3076}"/>
              </a:ext>
            </a:extLst>
          </p:cNvPr>
          <p:cNvGrpSpPr>
            <a:grpSpLocks/>
          </p:cNvGrpSpPr>
          <p:nvPr/>
        </p:nvGrpSpPr>
        <p:grpSpPr bwMode="auto">
          <a:xfrm>
            <a:off x="11140059" y="13962616"/>
            <a:ext cx="646113" cy="0"/>
            <a:chOff x="113" y="113"/>
            <a:chExt cx="1018" cy="0"/>
          </a:xfrm>
        </p:grpSpPr>
        <p:sp>
          <p:nvSpPr>
            <p:cNvPr id="117" name="Line 3">
              <a:extLst>
                <a:ext uri="{FF2B5EF4-FFF2-40B4-BE49-F238E27FC236}">
                  <a16:creationId xmlns:a16="http://schemas.microsoft.com/office/drawing/2014/main" id="{653CA491-D8B2-4FCE-BA35-529D4EE390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Line 4">
              <a:extLst>
                <a:ext uri="{FF2B5EF4-FFF2-40B4-BE49-F238E27FC236}">
                  <a16:creationId xmlns:a16="http://schemas.microsoft.com/office/drawing/2014/main" id="{0A7EA257-347F-47CF-9681-880A181779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4" name="Group 2">
            <a:extLst>
              <a:ext uri="{FF2B5EF4-FFF2-40B4-BE49-F238E27FC236}">
                <a16:creationId xmlns:a16="http://schemas.microsoft.com/office/drawing/2014/main" id="{959B019F-98C8-449F-901E-514DDF5AC1A6}"/>
              </a:ext>
            </a:extLst>
          </p:cNvPr>
          <p:cNvGrpSpPr>
            <a:grpSpLocks/>
          </p:cNvGrpSpPr>
          <p:nvPr/>
        </p:nvGrpSpPr>
        <p:grpSpPr bwMode="auto">
          <a:xfrm rot="8361835">
            <a:off x="14879734" y="17758938"/>
            <a:ext cx="646113" cy="0"/>
            <a:chOff x="113" y="113"/>
            <a:chExt cx="1018" cy="0"/>
          </a:xfrm>
        </p:grpSpPr>
        <p:sp>
          <p:nvSpPr>
            <p:cNvPr id="126" name="Line 3">
              <a:extLst>
                <a:ext uri="{FF2B5EF4-FFF2-40B4-BE49-F238E27FC236}">
                  <a16:creationId xmlns:a16="http://schemas.microsoft.com/office/drawing/2014/main" id="{BDDDF804-A870-4D9F-AD8E-D5C36D15F6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Line 4">
              <a:extLst>
                <a:ext uri="{FF2B5EF4-FFF2-40B4-BE49-F238E27FC236}">
                  <a16:creationId xmlns:a16="http://schemas.microsoft.com/office/drawing/2014/main" id="{CF5E37EA-38F9-4402-B236-2A277FE168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0" name="Group 2">
            <a:extLst>
              <a:ext uri="{FF2B5EF4-FFF2-40B4-BE49-F238E27FC236}">
                <a16:creationId xmlns:a16="http://schemas.microsoft.com/office/drawing/2014/main" id="{494E201B-8A9F-4B8A-A64F-ADA1420CAF86}"/>
              </a:ext>
            </a:extLst>
          </p:cNvPr>
          <p:cNvGrpSpPr>
            <a:grpSpLocks/>
          </p:cNvGrpSpPr>
          <p:nvPr/>
        </p:nvGrpSpPr>
        <p:grpSpPr bwMode="auto">
          <a:xfrm rot="8560600">
            <a:off x="13697929" y="18675107"/>
            <a:ext cx="646113" cy="0"/>
            <a:chOff x="113" y="113"/>
            <a:chExt cx="1018" cy="0"/>
          </a:xfrm>
        </p:grpSpPr>
        <p:sp>
          <p:nvSpPr>
            <p:cNvPr id="131" name="Line 3">
              <a:extLst>
                <a:ext uri="{FF2B5EF4-FFF2-40B4-BE49-F238E27FC236}">
                  <a16:creationId xmlns:a16="http://schemas.microsoft.com/office/drawing/2014/main" id="{AF54309D-3CF1-448D-BE7B-32C3F3D0DF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Line 4">
              <a:extLst>
                <a:ext uri="{FF2B5EF4-FFF2-40B4-BE49-F238E27FC236}">
                  <a16:creationId xmlns:a16="http://schemas.microsoft.com/office/drawing/2014/main" id="{9BC70261-D370-452F-B627-D7A0D33DE9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3" name="Group 2">
            <a:extLst>
              <a:ext uri="{FF2B5EF4-FFF2-40B4-BE49-F238E27FC236}">
                <a16:creationId xmlns:a16="http://schemas.microsoft.com/office/drawing/2014/main" id="{3AD214D8-AE1B-41CB-B6E2-4BC531817AFD}"/>
              </a:ext>
            </a:extLst>
          </p:cNvPr>
          <p:cNvGrpSpPr>
            <a:grpSpLocks/>
          </p:cNvGrpSpPr>
          <p:nvPr/>
        </p:nvGrpSpPr>
        <p:grpSpPr bwMode="auto">
          <a:xfrm rot="16455694">
            <a:off x="10710476" y="18895901"/>
            <a:ext cx="646113" cy="0"/>
            <a:chOff x="113" y="113"/>
            <a:chExt cx="1018" cy="0"/>
          </a:xfrm>
        </p:grpSpPr>
        <p:sp>
          <p:nvSpPr>
            <p:cNvPr id="137" name="Line 3">
              <a:extLst>
                <a:ext uri="{FF2B5EF4-FFF2-40B4-BE49-F238E27FC236}">
                  <a16:creationId xmlns:a16="http://schemas.microsoft.com/office/drawing/2014/main" id="{FEC6C93F-1346-421A-A8C1-64B131D85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Line 4">
              <a:extLst>
                <a:ext uri="{FF2B5EF4-FFF2-40B4-BE49-F238E27FC236}">
                  <a16:creationId xmlns:a16="http://schemas.microsoft.com/office/drawing/2014/main" id="{636A72BC-A84C-4CA8-BBE4-92DA7C51A8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9" name="Group 2">
            <a:extLst>
              <a:ext uri="{FF2B5EF4-FFF2-40B4-BE49-F238E27FC236}">
                <a16:creationId xmlns:a16="http://schemas.microsoft.com/office/drawing/2014/main" id="{98F0C93A-124D-4633-BDC1-6673EBB4774B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4367807" y="27851553"/>
            <a:ext cx="646113" cy="0"/>
            <a:chOff x="113" y="113"/>
            <a:chExt cx="1018" cy="0"/>
          </a:xfrm>
        </p:grpSpPr>
        <p:sp>
          <p:nvSpPr>
            <p:cNvPr id="140" name="Line 3">
              <a:extLst>
                <a:ext uri="{FF2B5EF4-FFF2-40B4-BE49-F238E27FC236}">
                  <a16:creationId xmlns:a16="http://schemas.microsoft.com/office/drawing/2014/main" id="{16127699-45E5-482A-B387-A3493CFA7F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1" name="Line 4">
              <a:extLst>
                <a:ext uri="{FF2B5EF4-FFF2-40B4-BE49-F238E27FC236}">
                  <a16:creationId xmlns:a16="http://schemas.microsoft.com/office/drawing/2014/main" id="{CD00C600-9C7F-463D-8D44-3FF3976F24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43" name="Group 2">
            <a:extLst>
              <a:ext uri="{FF2B5EF4-FFF2-40B4-BE49-F238E27FC236}">
                <a16:creationId xmlns:a16="http://schemas.microsoft.com/office/drawing/2014/main" id="{1796CC8D-E0E6-4B5E-91EC-33BBF2FD49E1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893194" y="27882803"/>
            <a:ext cx="646113" cy="0"/>
            <a:chOff x="113" y="113"/>
            <a:chExt cx="1018" cy="0"/>
          </a:xfrm>
        </p:grpSpPr>
        <p:sp>
          <p:nvSpPr>
            <p:cNvPr id="144" name="Line 3">
              <a:extLst>
                <a:ext uri="{FF2B5EF4-FFF2-40B4-BE49-F238E27FC236}">
                  <a16:creationId xmlns:a16="http://schemas.microsoft.com/office/drawing/2014/main" id="{8379371A-302A-4F78-B893-AE067B2DE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" name="Line 4">
              <a:extLst>
                <a:ext uri="{FF2B5EF4-FFF2-40B4-BE49-F238E27FC236}">
                  <a16:creationId xmlns:a16="http://schemas.microsoft.com/office/drawing/2014/main" id="{22A9898F-E1CE-4F54-9B25-8751BB28C4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46" name="Group 2">
            <a:extLst>
              <a:ext uri="{FF2B5EF4-FFF2-40B4-BE49-F238E27FC236}">
                <a16:creationId xmlns:a16="http://schemas.microsoft.com/office/drawing/2014/main" id="{629DA88B-4BE6-4ACF-B631-BC781C9ECE0C}"/>
              </a:ext>
            </a:extLst>
          </p:cNvPr>
          <p:cNvGrpSpPr>
            <a:grpSpLocks/>
          </p:cNvGrpSpPr>
          <p:nvPr/>
        </p:nvGrpSpPr>
        <p:grpSpPr bwMode="auto">
          <a:xfrm>
            <a:off x="6749824" y="18849155"/>
            <a:ext cx="646113" cy="0"/>
            <a:chOff x="113" y="113"/>
            <a:chExt cx="1018" cy="0"/>
          </a:xfrm>
        </p:grpSpPr>
        <p:sp>
          <p:nvSpPr>
            <p:cNvPr id="148" name="Line 3">
              <a:extLst>
                <a:ext uri="{FF2B5EF4-FFF2-40B4-BE49-F238E27FC236}">
                  <a16:creationId xmlns:a16="http://schemas.microsoft.com/office/drawing/2014/main" id="{6F705645-1260-417C-955B-BD0B77E799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Line 4">
              <a:extLst>
                <a:ext uri="{FF2B5EF4-FFF2-40B4-BE49-F238E27FC236}">
                  <a16:creationId xmlns:a16="http://schemas.microsoft.com/office/drawing/2014/main" id="{6B457341-09C6-4C7D-8ABE-D165566240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1" name="Group 2">
            <a:extLst>
              <a:ext uri="{FF2B5EF4-FFF2-40B4-BE49-F238E27FC236}">
                <a16:creationId xmlns:a16="http://schemas.microsoft.com/office/drawing/2014/main" id="{0324C063-B406-4007-82C2-861E5826BFF8}"/>
              </a:ext>
            </a:extLst>
          </p:cNvPr>
          <p:cNvGrpSpPr>
            <a:grpSpLocks/>
          </p:cNvGrpSpPr>
          <p:nvPr/>
        </p:nvGrpSpPr>
        <p:grpSpPr bwMode="auto">
          <a:xfrm rot="12811054">
            <a:off x="8763795" y="18449705"/>
            <a:ext cx="646113" cy="0"/>
            <a:chOff x="113" y="113"/>
            <a:chExt cx="1018" cy="0"/>
          </a:xfrm>
        </p:grpSpPr>
        <p:sp>
          <p:nvSpPr>
            <p:cNvPr id="152" name="Line 3">
              <a:extLst>
                <a:ext uri="{FF2B5EF4-FFF2-40B4-BE49-F238E27FC236}">
                  <a16:creationId xmlns:a16="http://schemas.microsoft.com/office/drawing/2014/main" id="{0BC275E3-30DF-4993-B54D-32B571F34E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6" name="Line 4">
              <a:extLst>
                <a:ext uri="{FF2B5EF4-FFF2-40B4-BE49-F238E27FC236}">
                  <a16:creationId xmlns:a16="http://schemas.microsoft.com/office/drawing/2014/main" id="{9849E5EA-64E3-4331-8BE4-F1B1634C34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96" name="Group 5">
            <a:extLst>
              <a:ext uri="{FF2B5EF4-FFF2-40B4-BE49-F238E27FC236}">
                <a16:creationId xmlns:a16="http://schemas.microsoft.com/office/drawing/2014/main" id="{04B10BF9-5374-4A4C-920C-6A67A5FFBE9F}"/>
              </a:ext>
            </a:extLst>
          </p:cNvPr>
          <p:cNvGrpSpPr>
            <a:grpSpLocks/>
          </p:cNvGrpSpPr>
          <p:nvPr/>
        </p:nvGrpSpPr>
        <p:grpSpPr bwMode="auto">
          <a:xfrm rot="1580384" flipV="1">
            <a:off x="12216476" y="16988127"/>
            <a:ext cx="644525" cy="127844"/>
            <a:chOff x="113" y="113"/>
            <a:chExt cx="1016" cy="0"/>
          </a:xfrm>
        </p:grpSpPr>
        <p:sp>
          <p:nvSpPr>
            <p:cNvPr id="97" name="Line 6">
              <a:extLst>
                <a:ext uri="{FF2B5EF4-FFF2-40B4-BE49-F238E27FC236}">
                  <a16:creationId xmlns:a16="http://schemas.microsoft.com/office/drawing/2014/main" id="{FA411B2D-411B-43EA-A8F0-2EEA7EE6EC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Line 7">
              <a:extLst>
                <a:ext uri="{FF2B5EF4-FFF2-40B4-BE49-F238E27FC236}">
                  <a16:creationId xmlns:a16="http://schemas.microsoft.com/office/drawing/2014/main" id="{C575345F-190C-4C81-B195-E1B4C8860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Line 8">
              <a:extLst>
                <a:ext uri="{FF2B5EF4-FFF2-40B4-BE49-F238E27FC236}">
                  <a16:creationId xmlns:a16="http://schemas.microsoft.com/office/drawing/2014/main" id="{2E51B5A7-6E39-484E-BEB5-C7F0DFEAA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7" name="Group 2">
            <a:extLst>
              <a:ext uri="{FF2B5EF4-FFF2-40B4-BE49-F238E27FC236}">
                <a16:creationId xmlns:a16="http://schemas.microsoft.com/office/drawing/2014/main" id="{8A205054-0AD5-496F-801C-475D588062E6}"/>
              </a:ext>
            </a:extLst>
          </p:cNvPr>
          <p:cNvGrpSpPr>
            <a:grpSpLocks/>
          </p:cNvGrpSpPr>
          <p:nvPr/>
        </p:nvGrpSpPr>
        <p:grpSpPr bwMode="auto">
          <a:xfrm rot="1882269">
            <a:off x="13567601" y="17861715"/>
            <a:ext cx="646113" cy="0"/>
            <a:chOff x="113" y="113"/>
            <a:chExt cx="1018" cy="0"/>
          </a:xfrm>
        </p:grpSpPr>
        <p:sp>
          <p:nvSpPr>
            <p:cNvPr id="159" name="Line 3">
              <a:extLst>
                <a:ext uri="{FF2B5EF4-FFF2-40B4-BE49-F238E27FC236}">
                  <a16:creationId xmlns:a16="http://schemas.microsoft.com/office/drawing/2014/main" id="{1CAEFB59-0AD5-452B-9370-B840C40D1C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0" name="Line 4">
              <a:extLst>
                <a:ext uri="{FF2B5EF4-FFF2-40B4-BE49-F238E27FC236}">
                  <a16:creationId xmlns:a16="http://schemas.microsoft.com/office/drawing/2014/main" id="{813DBC51-EE1A-4EDD-98A7-D040712518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07" name="Rechteck 106">
            <a:extLst>
              <a:ext uri="{FF2B5EF4-FFF2-40B4-BE49-F238E27FC236}">
                <a16:creationId xmlns:a16="http://schemas.microsoft.com/office/drawing/2014/main" id="{08E821BF-E6F8-43DA-821B-5079C4A600C2}"/>
              </a:ext>
            </a:extLst>
          </p:cNvPr>
          <p:cNvSpPr/>
          <p:nvPr/>
        </p:nvSpPr>
        <p:spPr>
          <a:xfrm rot="1537593">
            <a:off x="12399512" y="17019334"/>
            <a:ext cx="216000" cy="180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09" name="Group 9">
            <a:extLst>
              <a:ext uri="{FF2B5EF4-FFF2-40B4-BE49-F238E27FC236}">
                <a16:creationId xmlns:a16="http://schemas.microsoft.com/office/drawing/2014/main" id="{5493EC5F-E2A3-4780-A0FF-893477FE66F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544309" y="26793516"/>
            <a:ext cx="646113" cy="0"/>
            <a:chOff x="113" y="113"/>
            <a:chExt cx="1014" cy="0"/>
          </a:xfrm>
        </p:grpSpPr>
        <p:sp>
          <p:nvSpPr>
            <p:cNvPr id="110" name="Line 10">
              <a:extLst>
                <a:ext uri="{FF2B5EF4-FFF2-40B4-BE49-F238E27FC236}">
                  <a16:creationId xmlns:a16="http://schemas.microsoft.com/office/drawing/2014/main" id="{716E6897-251E-423F-820C-F95C68BDB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5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1">
              <a:extLst>
                <a:ext uri="{FF2B5EF4-FFF2-40B4-BE49-F238E27FC236}">
                  <a16:creationId xmlns:a16="http://schemas.microsoft.com/office/drawing/2014/main" id="{0635D0FC-7B35-4515-94A7-67691D6B8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5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Line 12">
              <a:extLst>
                <a:ext uri="{FF2B5EF4-FFF2-40B4-BE49-F238E27FC236}">
                  <a16:creationId xmlns:a16="http://schemas.microsoft.com/office/drawing/2014/main" id="{11AB9DAA-4E19-4DEF-B4E1-7484AD5CE6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5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63" name="Rechteck 162">
            <a:extLst>
              <a:ext uri="{FF2B5EF4-FFF2-40B4-BE49-F238E27FC236}">
                <a16:creationId xmlns:a16="http://schemas.microsoft.com/office/drawing/2014/main" id="{FEE67385-FA73-4594-A9D9-E116FC556780}"/>
              </a:ext>
            </a:extLst>
          </p:cNvPr>
          <p:cNvSpPr/>
          <p:nvPr/>
        </p:nvSpPr>
        <p:spPr>
          <a:xfrm rot="5400000">
            <a:off x="5747318" y="26717153"/>
            <a:ext cx="216646" cy="1501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61" name="Group 13">
            <a:extLst>
              <a:ext uri="{FF2B5EF4-FFF2-40B4-BE49-F238E27FC236}">
                <a16:creationId xmlns:a16="http://schemas.microsoft.com/office/drawing/2014/main" id="{EB06DA0C-A6BD-4B96-953A-2683081FD561}"/>
              </a:ext>
            </a:extLst>
          </p:cNvPr>
          <p:cNvGrpSpPr>
            <a:grpSpLocks/>
          </p:cNvGrpSpPr>
          <p:nvPr/>
        </p:nvGrpSpPr>
        <p:grpSpPr bwMode="auto">
          <a:xfrm rot="4856925">
            <a:off x="9804368" y="20367471"/>
            <a:ext cx="646113" cy="0"/>
            <a:chOff x="113" y="113"/>
            <a:chExt cx="1016" cy="0"/>
          </a:xfrm>
        </p:grpSpPr>
        <p:sp>
          <p:nvSpPr>
            <p:cNvPr id="164" name="Line 14">
              <a:extLst>
                <a:ext uri="{FF2B5EF4-FFF2-40B4-BE49-F238E27FC236}">
                  <a16:creationId xmlns:a16="http://schemas.microsoft.com/office/drawing/2014/main" id="{A89E906E-6930-463C-ACC9-FD5FF6937A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5" name="Line 15">
              <a:extLst>
                <a:ext uri="{FF2B5EF4-FFF2-40B4-BE49-F238E27FC236}">
                  <a16:creationId xmlns:a16="http://schemas.microsoft.com/office/drawing/2014/main" id="{079D80D6-327F-48E0-ACF9-81DA8349B8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Line 16">
              <a:extLst>
                <a:ext uri="{FF2B5EF4-FFF2-40B4-BE49-F238E27FC236}">
                  <a16:creationId xmlns:a16="http://schemas.microsoft.com/office/drawing/2014/main" id="{B09BCB5C-F5C3-4AB3-AEF8-B47EE0E5A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68" name="Group 13">
            <a:extLst>
              <a:ext uri="{FF2B5EF4-FFF2-40B4-BE49-F238E27FC236}">
                <a16:creationId xmlns:a16="http://schemas.microsoft.com/office/drawing/2014/main" id="{F15B9868-B3A8-4495-9BA8-969269733263}"/>
              </a:ext>
            </a:extLst>
          </p:cNvPr>
          <p:cNvGrpSpPr>
            <a:grpSpLocks/>
          </p:cNvGrpSpPr>
          <p:nvPr/>
        </p:nvGrpSpPr>
        <p:grpSpPr bwMode="auto">
          <a:xfrm rot="6060357">
            <a:off x="10531991" y="20493545"/>
            <a:ext cx="646113" cy="0"/>
            <a:chOff x="113" y="113"/>
            <a:chExt cx="1016" cy="0"/>
          </a:xfrm>
        </p:grpSpPr>
        <p:sp>
          <p:nvSpPr>
            <p:cNvPr id="169" name="Line 14">
              <a:extLst>
                <a:ext uri="{FF2B5EF4-FFF2-40B4-BE49-F238E27FC236}">
                  <a16:creationId xmlns:a16="http://schemas.microsoft.com/office/drawing/2014/main" id="{3B103FC3-F5BA-4634-AF62-49B8C357F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Line 15">
              <a:extLst>
                <a:ext uri="{FF2B5EF4-FFF2-40B4-BE49-F238E27FC236}">
                  <a16:creationId xmlns:a16="http://schemas.microsoft.com/office/drawing/2014/main" id="{BDF02A0D-640E-49D2-9F69-A042EB3CD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1" name="Line 16">
              <a:extLst>
                <a:ext uri="{FF2B5EF4-FFF2-40B4-BE49-F238E27FC236}">
                  <a16:creationId xmlns:a16="http://schemas.microsoft.com/office/drawing/2014/main" id="{12CEE141-EDB4-4EAF-B974-B315D41688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75" name="Rectangle 17">
            <a:extLst>
              <a:ext uri="{FF2B5EF4-FFF2-40B4-BE49-F238E27FC236}">
                <a16:creationId xmlns:a16="http://schemas.microsoft.com/office/drawing/2014/main" id="{6AFBF907-6685-4117-AC1D-310ACA394AA6}"/>
              </a:ext>
            </a:extLst>
          </p:cNvPr>
          <p:cNvSpPr>
            <a:spLocks noChangeArrowheads="1"/>
          </p:cNvSpPr>
          <p:nvPr/>
        </p:nvSpPr>
        <p:spPr bwMode="auto">
          <a:xfrm rot="697098">
            <a:off x="10821263" y="19982773"/>
            <a:ext cx="207962" cy="1841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2F2F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756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76" name="Rectangle 18">
            <a:extLst>
              <a:ext uri="{FF2B5EF4-FFF2-40B4-BE49-F238E27FC236}">
                <a16:creationId xmlns:a16="http://schemas.microsoft.com/office/drawing/2014/main" id="{DFF635AC-F462-4CC2-B16F-64B54C5F6863}"/>
              </a:ext>
            </a:extLst>
          </p:cNvPr>
          <p:cNvSpPr>
            <a:spLocks noChangeArrowheads="1"/>
          </p:cNvSpPr>
          <p:nvPr/>
        </p:nvSpPr>
        <p:spPr bwMode="auto">
          <a:xfrm rot="21064728">
            <a:off x="9949089" y="19808738"/>
            <a:ext cx="203514" cy="2383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2F2F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756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87" name="Group 13">
            <a:extLst>
              <a:ext uri="{FF2B5EF4-FFF2-40B4-BE49-F238E27FC236}">
                <a16:creationId xmlns:a16="http://schemas.microsoft.com/office/drawing/2014/main" id="{46BA2B88-15EB-40CA-A939-80662FE76A8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9590551" y="13962616"/>
            <a:ext cx="646113" cy="0"/>
            <a:chOff x="113" y="113"/>
            <a:chExt cx="1016" cy="0"/>
          </a:xfrm>
        </p:grpSpPr>
        <p:sp>
          <p:nvSpPr>
            <p:cNvPr id="188" name="Line 14">
              <a:extLst>
                <a:ext uri="{FF2B5EF4-FFF2-40B4-BE49-F238E27FC236}">
                  <a16:creationId xmlns:a16="http://schemas.microsoft.com/office/drawing/2014/main" id="{A49D29BB-2353-44E9-8458-32BFB203BD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9" name="Line 15">
              <a:extLst>
                <a:ext uri="{FF2B5EF4-FFF2-40B4-BE49-F238E27FC236}">
                  <a16:creationId xmlns:a16="http://schemas.microsoft.com/office/drawing/2014/main" id="{7BD24F2C-236C-4D25-892E-AF2E2177E5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0" name="Line 16">
              <a:extLst>
                <a:ext uri="{FF2B5EF4-FFF2-40B4-BE49-F238E27FC236}">
                  <a16:creationId xmlns:a16="http://schemas.microsoft.com/office/drawing/2014/main" id="{006FBA2A-453A-4D59-B8F5-C0123F799E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91" name="Rectangle 18">
            <a:extLst>
              <a:ext uri="{FF2B5EF4-FFF2-40B4-BE49-F238E27FC236}">
                <a16:creationId xmlns:a16="http://schemas.microsoft.com/office/drawing/2014/main" id="{C13A4AAD-3134-4064-891A-C0000DF7E0F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413952" y="13871323"/>
            <a:ext cx="189262" cy="202824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2F2F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756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92" name="Group 13">
            <a:extLst>
              <a:ext uri="{FF2B5EF4-FFF2-40B4-BE49-F238E27FC236}">
                <a16:creationId xmlns:a16="http://schemas.microsoft.com/office/drawing/2014/main" id="{1B0F222F-9B67-4D74-BAEA-60710AABCB7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1486801" y="27882803"/>
            <a:ext cx="646113" cy="0"/>
            <a:chOff x="113" y="113"/>
            <a:chExt cx="1016" cy="0"/>
          </a:xfrm>
        </p:grpSpPr>
        <p:sp>
          <p:nvSpPr>
            <p:cNvPr id="193" name="Line 14">
              <a:extLst>
                <a:ext uri="{FF2B5EF4-FFF2-40B4-BE49-F238E27FC236}">
                  <a16:creationId xmlns:a16="http://schemas.microsoft.com/office/drawing/2014/main" id="{2E93F147-B117-4C69-B2A9-2577B4EE80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Line 15">
              <a:extLst>
                <a:ext uri="{FF2B5EF4-FFF2-40B4-BE49-F238E27FC236}">
                  <a16:creationId xmlns:a16="http://schemas.microsoft.com/office/drawing/2014/main" id="{6CF2297B-451D-4750-A16B-5887993601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5" name="Line 16">
              <a:extLst>
                <a:ext uri="{FF2B5EF4-FFF2-40B4-BE49-F238E27FC236}">
                  <a16:creationId xmlns:a16="http://schemas.microsoft.com/office/drawing/2014/main" id="{2019D236-3EA2-4C93-85B8-5313AC52A1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96" name="Rectangle 18">
            <a:extLst>
              <a:ext uri="{FF2B5EF4-FFF2-40B4-BE49-F238E27FC236}">
                <a16:creationId xmlns:a16="http://schemas.microsoft.com/office/drawing/2014/main" id="{0DA3E02B-951D-4525-8277-0A467BE7DA7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147145" y="27778797"/>
            <a:ext cx="203514" cy="2383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2F2F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756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269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Nele Roelen</cp:lastModifiedBy>
  <cp:revision>19</cp:revision>
  <dcterms:created xsi:type="dcterms:W3CDTF">2020-06-24T08:59:59Z</dcterms:created>
  <dcterms:modified xsi:type="dcterms:W3CDTF">2020-07-06T07:20:10Z</dcterms:modified>
</cp:coreProperties>
</file>